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5240000" cy="8890000"/>
  <p:notesSz cx="15240000" cy="889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2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08"/>
        <p:guide pos="21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75287" y="3903838"/>
            <a:ext cx="3364865" cy="4715510"/>
          </a:xfrm>
          <a:custGeom>
            <a:avLst/>
            <a:gdLst/>
            <a:ahLst/>
            <a:cxnLst/>
            <a:rect l="l" t="t" r="r" b="b"/>
            <a:pathLst>
              <a:path w="3364865" h="4715509">
                <a:moveTo>
                  <a:pt x="3364712" y="4715268"/>
                </a:moveTo>
                <a:lnTo>
                  <a:pt x="0" y="0"/>
                </a:lnTo>
              </a:path>
            </a:pathLst>
          </a:custGeom>
          <a:ln w="12699">
            <a:solidFill>
              <a:srgbClr val="F489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180" y="0"/>
            <a:ext cx="10647819" cy="8890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405833" y="0"/>
            <a:ext cx="6356985" cy="8890000"/>
          </a:xfrm>
          <a:custGeom>
            <a:avLst/>
            <a:gdLst/>
            <a:ahLst/>
            <a:cxnLst/>
            <a:rect l="l" t="t" r="r" b="b"/>
            <a:pathLst>
              <a:path w="6356984" h="8890000">
                <a:moveTo>
                  <a:pt x="0" y="8890000"/>
                </a:moveTo>
                <a:lnTo>
                  <a:pt x="6356591" y="0"/>
                </a:lnTo>
              </a:path>
            </a:pathLst>
          </a:custGeom>
          <a:ln w="12699">
            <a:solidFill>
              <a:srgbClr val="00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30922" y="1608484"/>
            <a:ext cx="535940" cy="629920"/>
          </a:xfrm>
          <a:custGeom>
            <a:avLst/>
            <a:gdLst/>
            <a:ahLst/>
            <a:cxnLst/>
            <a:rect l="l" t="t" r="r" b="b"/>
            <a:pathLst>
              <a:path w="535940" h="629919">
                <a:moveTo>
                  <a:pt x="527431" y="0"/>
                </a:moveTo>
                <a:lnTo>
                  <a:pt x="344119" y="0"/>
                </a:lnTo>
                <a:lnTo>
                  <a:pt x="283244" y="3474"/>
                </a:lnTo>
                <a:lnTo>
                  <a:pt x="227662" y="13899"/>
                </a:lnTo>
                <a:lnTo>
                  <a:pt x="177371" y="31275"/>
                </a:lnTo>
                <a:lnTo>
                  <a:pt x="132375" y="55602"/>
                </a:lnTo>
                <a:lnTo>
                  <a:pt x="92671" y="86880"/>
                </a:lnTo>
                <a:lnTo>
                  <a:pt x="59298" y="124048"/>
                </a:lnTo>
                <a:lnTo>
                  <a:pt x="33349" y="166040"/>
                </a:lnTo>
                <a:lnTo>
                  <a:pt x="14818" y="212857"/>
                </a:lnTo>
                <a:lnTo>
                  <a:pt x="3704" y="264499"/>
                </a:lnTo>
                <a:lnTo>
                  <a:pt x="0" y="320967"/>
                </a:lnTo>
                <a:lnTo>
                  <a:pt x="3406" y="376488"/>
                </a:lnTo>
                <a:lnTo>
                  <a:pt x="13626" y="426938"/>
                </a:lnTo>
                <a:lnTo>
                  <a:pt x="30660" y="472319"/>
                </a:lnTo>
                <a:lnTo>
                  <a:pt x="54511" y="512632"/>
                </a:lnTo>
                <a:lnTo>
                  <a:pt x="85178" y="547878"/>
                </a:lnTo>
                <a:lnTo>
                  <a:pt x="121859" y="577318"/>
                </a:lnTo>
                <a:lnTo>
                  <a:pt x="163779" y="600216"/>
                </a:lnTo>
                <a:lnTo>
                  <a:pt x="210935" y="616570"/>
                </a:lnTo>
                <a:lnTo>
                  <a:pt x="263327" y="626382"/>
                </a:lnTo>
                <a:lnTo>
                  <a:pt x="320954" y="629653"/>
                </a:lnTo>
                <a:lnTo>
                  <a:pt x="454507" y="629653"/>
                </a:lnTo>
                <a:lnTo>
                  <a:pt x="535622" y="485876"/>
                </a:lnTo>
                <a:lnTo>
                  <a:pt x="527431" y="481774"/>
                </a:lnTo>
                <a:lnTo>
                  <a:pt x="500164" y="504278"/>
                </a:lnTo>
                <a:lnTo>
                  <a:pt x="494715" y="508368"/>
                </a:lnTo>
                <a:lnTo>
                  <a:pt x="489038" y="511416"/>
                </a:lnTo>
                <a:lnTo>
                  <a:pt x="477227" y="515518"/>
                </a:lnTo>
                <a:lnTo>
                  <a:pt x="471081" y="516547"/>
                </a:lnTo>
                <a:lnTo>
                  <a:pt x="333222" y="516547"/>
                </a:lnTo>
                <a:lnTo>
                  <a:pt x="285107" y="513308"/>
                </a:lnTo>
                <a:lnTo>
                  <a:pt x="243001" y="503594"/>
                </a:lnTo>
                <a:lnTo>
                  <a:pt x="206906" y="487405"/>
                </a:lnTo>
                <a:lnTo>
                  <a:pt x="153121" y="435999"/>
                </a:lnTo>
                <a:lnTo>
                  <a:pt x="136194" y="401545"/>
                </a:lnTo>
                <a:lnTo>
                  <a:pt x="126040" y="361380"/>
                </a:lnTo>
                <a:lnTo>
                  <a:pt x="122656" y="315506"/>
                </a:lnTo>
                <a:lnTo>
                  <a:pt x="126188" y="268767"/>
                </a:lnTo>
                <a:lnTo>
                  <a:pt x="136788" y="228030"/>
                </a:lnTo>
                <a:lnTo>
                  <a:pt x="154460" y="193296"/>
                </a:lnTo>
                <a:lnTo>
                  <a:pt x="210720" y="142056"/>
                </a:lnTo>
                <a:lnTo>
                  <a:pt x="248710" y="125979"/>
                </a:lnTo>
                <a:lnTo>
                  <a:pt x="293177" y="116333"/>
                </a:lnTo>
                <a:lnTo>
                  <a:pt x="344119" y="113118"/>
                </a:lnTo>
                <a:lnTo>
                  <a:pt x="437489" y="113118"/>
                </a:lnTo>
                <a:lnTo>
                  <a:pt x="441909" y="115163"/>
                </a:lnTo>
                <a:lnTo>
                  <a:pt x="448716" y="123342"/>
                </a:lnTo>
                <a:lnTo>
                  <a:pt x="450430" y="128346"/>
                </a:lnTo>
                <a:lnTo>
                  <a:pt x="450430" y="143789"/>
                </a:lnTo>
                <a:lnTo>
                  <a:pt x="458609" y="145135"/>
                </a:lnTo>
                <a:lnTo>
                  <a:pt x="527431" y="0"/>
                </a:lnTo>
                <a:close/>
              </a:path>
            </a:pathLst>
          </a:custGeom>
          <a:solidFill>
            <a:srgbClr val="00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61241" y="1608476"/>
            <a:ext cx="535305" cy="629920"/>
          </a:xfrm>
          <a:custGeom>
            <a:avLst/>
            <a:gdLst/>
            <a:ahLst/>
            <a:cxnLst/>
            <a:rect l="l" t="t" r="r" b="b"/>
            <a:pathLst>
              <a:path w="535305" h="629919">
                <a:moveTo>
                  <a:pt x="318249" y="0"/>
                </a:moveTo>
                <a:lnTo>
                  <a:pt x="126072" y="0"/>
                </a:lnTo>
                <a:lnTo>
                  <a:pt x="44983" y="142430"/>
                </a:lnTo>
                <a:lnTo>
                  <a:pt x="51790" y="147878"/>
                </a:lnTo>
                <a:lnTo>
                  <a:pt x="83820" y="121539"/>
                </a:lnTo>
                <a:lnTo>
                  <a:pt x="88938" y="118237"/>
                </a:lnTo>
                <a:lnTo>
                  <a:pt x="98475" y="114147"/>
                </a:lnTo>
                <a:lnTo>
                  <a:pt x="103581" y="113131"/>
                </a:lnTo>
                <a:lnTo>
                  <a:pt x="312801" y="113131"/>
                </a:lnTo>
                <a:lnTo>
                  <a:pt x="351121" y="117047"/>
                </a:lnTo>
                <a:lnTo>
                  <a:pt x="387072" y="151287"/>
                </a:lnTo>
                <a:lnTo>
                  <a:pt x="391160" y="187401"/>
                </a:lnTo>
                <a:lnTo>
                  <a:pt x="391160" y="520636"/>
                </a:lnTo>
                <a:lnTo>
                  <a:pt x="231711" y="520636"/>
                </a:lnTo>
                <a:lnTo>
                  <a:pt x="203311" y="519060"/>
                </a:lnTo>
                <a:lnTo>
                  <a:pt x="158164" y="506449"/>
                </a:lnTo>
                <a:lnTo>
                  <a:pt x="128435" y="481193"/>
                </a:lnTo>
                <a:lnTo>
                  <a:pt x="113623" y="443030"/>
                </a:lnTo>
                <a:lnTo>
                  <a:pt x="113580" y="397713"/>
                </a:lnTo>
                <a:lnTo>
                  <a:pt x="128055" y="361599"/>
                </a:lnTo>
                <a:lnTo>
                  <a:pt x="156415" y="334942"/>
                </a:lnTo>
                <a:lnTo>
                  <a:pt x="195085" y="321312"/>
                </a:lnTo>
                <a:lnTo>
                  <a:pt x="235673" y="321310"/>
                </a:lnTo>
                <a:lnTo>
                  <a:pt x="248742" y="342087"/>
                </a:lnTo>
                <a:lnTo>
                  <a:pt x="256908" y="342087"/>
                </a:lnTo>
                <a:lnTo>
                  <a:pt x="325742" y="209892"/>
                </a:lnTo>
                <a:lnTo>
                  <a:pt x="224891" y="209892"/>
                </a:lnTo>
                <a:lnTo>
                  <a:pt x="175228" y="213405"/>
                </a:lnTo>
                <a:lnTo>
                  <a:pt x="131187" y="223945"/>
                </a:lnTo>
                <a:lnTo>
                  <a:pt x="92771" y="241514"/>
                </a:lnTo>
                <a:lnTo>
                  <a:pt x="59982" y="266115"/>
                </a:lnTo>
                <a:lnTo>
                  <a:pt x="33732" y="296843"/>
                </a:lnTo>
                <a:lnTo>
                  <a:pt x="14989" y="332809"/>
                </a:lnTo>
                <a:lnTo>
                  <a:pt x="3746" y="374015"/>
                </a:lnTo>
                <a:lnTo>
                  <a:pt x="0" y="420458"/>
                </a:lnTo>
                <a:lnTo>
                  <a:pt x="3662" y="468524"/>
                </a:lnTo>
                <a:lnTo>
                  <a:pt x="14651" y="510498"/>
                </a:lnTo>
                <a:lnTo>
                  <a:pt x="32966" y="546381"/>
                </a:lnTo>
                <a:lnTo>
                  <a:pt x="58610" y="576173"/>
                </a:lnTo>
                <a:lnTo>
                  <a:pt x="91233" y="599581"/>
                </a:lnTo>
                <a:lnTo>
                  <a:pt x="130503" y="616297"/>
                </a:lnTo>
                <a:lnTo>
                  <a:pt x="176419" y="626324"/>
                </a:lnTo>
                <a:lnTo>
                  <a:pt x="228981" y="629666"/>
                </a:lnTo>
                <a:lnTo>
                  <a:pt x="534949" y="629666"/>
                </a:lnTo>
                <a:lnTo>
                  <a:pt x="534949" y="620128"/>
                </a:lnTo>
                <a:lnTo>
                  <a:pt x="514731" y="599922"/>
                </a:lnTo>
                <a:lnTo>
                  <a:pt x="512343" y="596277"/>
                </a:lnTo>
                <a:lnTo>
                  <a:pt x="509168" y="588098"/>
                </a:lnTo>
                <a:lnTo>
                  <a:pt x="508381" y="583336"/>
                </a:lnTo>
                <a:lnTo>
                  <a:pt x="508381" y="206476"/>
                </a:lnTo>
                <a:lnTo>
                  <a:pt x="505652" y="154348"/>
                </a:lnTo>
                <a:lnTo>
                  <a:pt x="497468" y="110397"/>
                </a:lnTo>
                <a:lnTo>
                  <a:pt x="483831" y="74624"/>
                </a:lnTo>
                <a:lnTo>
                  <a:pt x="439237" y="26456"/>
                </a:lnTo>
                <a:lnTo>
                  <a:pt x="365993" y="2940"/>
                </a:lnTo>
                <a:lnTo>
                  <a:pt x="318249" y="0"/>
                </a:lnTo>
                <a:close/>
              </a:path>
            </a:pathLst>
          </a:custGeom>
          <a:solidFill>
            <a:srgbClr val="00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273187" y="1608476"/>
            <a:ext cx="730250" cy="629920"/>
          </a:xfrm>
          <a:custGeom>
            <a:avLst/>
            <a:gdLst/>
            <a:ahLst/>
            <a:cxnLst/>
            <a:rect l="l" t="t" r="r" b="b"/>
            <a:pathLst>
              <a:path w="730250" h="629919">
                <a:moveTo>
                  <a:pt x="700557" y="0"/>
                </a:moveTo>
                <a:lnTo>
                  <a:pt x="487248" y="0"/>
                </a:lnTo>
                <a:lnTo>
                  <a:pt x="487248" y="10223"/>
                </a:lnTo>
                <a:lnTo>
                  <a:pt x="493153" y="14312"/>
                </a:lnTo>
                <a:lnTo>
                  <a:pt x="497573" y="18402"/>
                </a:lnTo>
                <a:lnTo>
                  <a:pt x="503478" y="26581"/>
                </a:lnTo>
                <a:lnTo>
                  <a:pt x="504964" y="30911"/>
                </a:lnTo>
                <a:lnTo>
                  <a:pt x="504964" y="39535"/>
                </a:lnTo>
                <a:lnTo>
                  <a:pt x="504177" y="43510"/>
                </a:lnTo>
                <a:lnTo>
                  <a:pt x="500989" y="51231"/>
                </a:lnTo>
                <a:lnTo>
                  <a:pt x="498589" y="54978"/>
                </a:lnTo>
                <a:lnTo>
                  <a:pt x="495427" y="58610"/>
                </a:lnTo>
                <a:lnTo>
                  <a:pt x="367322" y="215341"/>
                </a:lnTo>
                <a:lnTo>
                  <a:pt x="234442" y="58610"/>
                </a:lnTo>
                <a:lnTo>
                  <a:pt x="230339" y="54076"/>
                </a:lnTo>
                <a:lnTo>
                  <a:pt x="227495" y="49987"/>
                </a:lnTo>
                <a:lnTo>
                  <a:pt x="224307" y="42710"/>
                </a:lnTo>
                <a:lnTo>
                  <a:pt x="223520" y="39090"/>
                </a:lnTo>
                <a:lnTo>
                  <a:pt x="223520" y="31356"/>
                </a:lnTo>
                <a:lnTo>
                  <a:pt x="225120" y="27165"/>
                </a:lnTo>
                <a:lnTo>
                  <a:pt x="231470" y="18516"/>
                </a:lnTo>
                <a:lnTo>
                  <a:pt x="236245" y="14312"/>
                </a:lnTo>
                <a:lnTo>
                  <a:pt x="242608" y="10223"/>
                </a:lnTo>
                <a:lnTo>
                  <a:pt x="242608" y="0"/>
                </a:lnTo>
                <a:lnTo>
                  <a:pt x="29311" y="0"/>
                </a:lnTo>
                <a:lnTo>
                  <a:pt x="293027" y="303250"/>
                </a:lnTo>
                <a:lnTo>
                  <a:pt x="0" y="629666"/>
                </a:lnTo>
                <a:lnTo>
                  <a:pt x="214668" y="629666"/>
                </a:lnTo>
                <a:lnTo>
                  <a:pt x="214668" y="620128"/>
                </a:lnTo>
                <a:lnTo>
                  <a:pt x="208305" y="615594"/>
                </a:lnTo>
                <a:lnTo>
                  <a:pt x="203542" y="611263"/>
                </a:lnTo>
                <a:lnTo>
                  <a:pt x="197167" y="603084"/>
                </a:lnTo>
                <a:lnTo>
                  <a:pt x="195592" y="598995"/>
                </a:lnTo>
                <a:lnTo>
                  <a:pt x="195592" y="589915"/>
                </a:lnTo>
                <a:lnTo>
                  <a:pt x="196380" y="585368"/>
                </a:lnTo>
                <a:lnTo>
                  <a:pt x="199567" y="577202"/>
                </a:lnTo>
                <a:lnTo>
                  <a:pt x="201955" y="573341"/>
                </a:lnTo>
                <a:lnTo>
                  <a:pt x="361175" y="382981"/>
                </a:lnTo>
                <a:lnTo>
                  <a:pt x="524738" y="569696"/>
                </a:lnTo>
                <a:lnTo>
                  <a:pt x="527900" y="572884"/>
                </a:lnTo>
                <a:lnTo>
                  <a:pt x="530288" y="576630"/>
                </a:lnTo>
                <a:lnTo>
                  <a:pt x="533476" y="585266"/>
                </a:lnTo>
                <a:lnTo>
                  <a:pt x="534276" y="589915"/>
                </a:lnTo>
                <a:lnTo>
                  <a:pt x="534276" y="598995"/>
                </a:lnTo>
                <a:lnTo>
                  <a:pt x="532688" y="603084"/>
                </a:lnTo>
                <a:lnTo>
                  <a:pt x="526313" y="611263"/>
                </a:lnTo>
                <a:lnTo>
                  <a:pt x="521550" y="615594"/>
                </a:lnTo>
                <a:lnTo>
                  <a:pt x="515188" y="620128"/>
                </a:lnTo>
                <a:lnTo>
                  <a:pt x="515188" y="629666"/>
                </a:lnTo>
                <a:lnTo>
                  <a:pt x="729843" y="629666"/>
                </a:lnTo>
                <a:lnTo>
                  <a:pt x="436829" y="294398"/>
                </a:lnTo>
                <a:lnTo>
                  <a:pt x="700557" y="0"/>
                </a:lnTo>
                <a:close/>
              </a:path>
            </a:pathLst>
          </a:custGeom>
          <a:solidFill>
            <a:srgbClr val="00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082756" y="1379510"/>
            <a:ext cx="175895" cy="859155"/>
          </a:xfrm>
          <a:custGeom>
            <a:avLst/>
            <a:gdLst/>
            <a:ahLst/>
            <a:cxnLst/>
            <a:rect l="l" t="t" r="r" b="b"/>
            <a:pathLst>
              <a:path w="175895" h="859155">
                <a:moveTo>
                  <a:pt x="87909" y="0"/>
                </a:moveTo>
                <a:lnTo>
                  <a:pt x="44795" y="12462"/>
                </a:lnTo>
                <a:lnTo>
                  <a:pt x="16451" y="46599"/>
                </a:lnTo>
                <a:lnTo>
                  <a:pt x="10922" y="75641"/>
                </a:lnTo>
                <a:lnTo>
                  <a:pt x="12324" y="91062"/>
                </a:lnTo>
                <a:lnTo>
                  <a:pt x="33388" y="130149"/>
                </a:lnTo>
                <a:lnTo>
                  <a:pt x="72494" y="151236"/>
                </a:lnTo>
                <a:lnTo>
                  <a:pt x="87909" y="152641"/>
                </a:lnTo>
                <a:lnTo>
                  <a:pt x="103032" y="151236"/>
                </a:lnTo>
                <a:lnTo>
                  <a:pt x="141757" y="130149"/>
                </a:lnTo>
                <a:lnTo>
                  <a:pt x="162831" y="91062"/>
                </a:lnTo>
                <a:lnTo>
                  <a:pt x="164236" y="75641"/>
                </a:lnTo>
                <a:lnTo>
                  <a:pt x="162831" y="60546"/>
                </a:lnTo>
                <a:lnTo>
                  <a:pt x="141757" y="22148"/>
                </a:lnTo>
                <a:lnTo>
                  <a:pt x="103032" y="1385"/>
                </a:lnTo>
                <a:lnTo>
                  <a:pt x="87909" y="0"/>
                </a:lnTo>
                <a:close/>
              </a:path>
              <a:path w="175895" h="859155">
                <a:moveTo>
                  <a:pt x="175818" y="228968"/>
                </a:moveTo>
                <a:lnTo>
                  <a:pt x="0" y="228968"/>
                </a:lnTo>
                <a:lnTo>
                  <a:pt x="0" y="239191"/>
                </a:lnTo>
                <a:lnTo>
                  <a:pt x="17729" y="255549"/>
                </a:lnTo>
                <a:lnTo>
                  <a:pt x="21348" y="259181"/>
                </a:lnTo>
                <a:lnTo>
                  <a:pt x="27940" y="812292"/>
                </a:lnTo>
                <a:lnTo>
                  <a:pt x="27139" y="817067"/>
                </a:lnTo>
                <a:lnTo>
                  <a:pt x="25565" y="821156"/>
                </a:lnTo>
                <a:lnTo>
                  <a:pt x="23952" y="825233"/>
                </a:lnTo>
                <a:lnTo>
                  <a:pt x="21348" y="828890"/>
                </a:lnTo>
                <a:lnTo>
                  <a:pt x="17729" y="832053"/>
                </a:lnTo>
                <a:lnTo>
                  <a:pt x="0" y="849096"/>
                </a:lnTo>
                <a:lnTo>
                  <a:pt x="0" y="858634"/>
                </a:lnTo>
                <a:lnTo>
                  <a:pt x="175818" y="858634"/>
                </a:lnTo>
                <a:lnTo>
                  <a:pt x="175818" y="849096"/>
                </a:lnTo>
                <a:lnTo>
                  <a:pt x="157416" y="832053"/>
                </a:lnTo>
                <a:lnTo>
                  <a:pt x="154228" y="828890"/>
                </a:lnTo>
                <a:lnTo>
                  <a:pt x="151853" y="825233"/>
                </a:lnTo>
                <a:lnTo>
                  <a:pt x="148666" y="817067"/>
                </a:lnTo>
                <a:lnTo>
                  <a:pt x="147891" y="812292"/>
                </a:lnTo>
                <a:lnTo>
                  <a:pt x="147891" y="274396"/>
                </a:lnTo>
                <a:lnTo>
                  <a:pt x="148565" y="270649"/>
                </a:lnTo>
                <a:lnTo>
                  <a:pt x="148666" y="270090"/>
                </a:lnTo>
                <a:lnTo>
                  <a:pt x="151803" y="262928"/>
                </a:lnTo>
                <a:lnTo>
                  <a:pt x="154228" y="259181"/>
                </a:lnTo>
                <a:lnTo>
                  <a:pt x="157416" y="255549"/>
                </a:lnTo>
                <a:lnTo>
                  <a:pt x="175818" y="239191"/>
                </a:lnTo>
                <a:lnTo>
                  <a:pt x="175818" y="228968"/>
                </a:lnTo>
                <a:close/>
              </a:path>
            </a:pathLst>
          </a:custGeom>
          <a:solidFill>
            <a:srgbClr val="F489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356707" y="1460602"/>
            <a:ext cx="342900" cy="777875"/>
          </a:xfrm>
          <a:custGeom>
            <a:avLst/>
            <a:gdLst/>
            <a:ahLst/>
            <a:cxnLst/>
            <a:rect l="l" t="t" r="r" b="b"/>
            <a:pathLst>
              <a:path w="342900" h="777875">
                <a:moveTo>
                  <a:pt x="218757" y="0"/>
                </a:moveTo>
                <a:lnTo>
                  <a:pt x="209194" y="0"/>
                </a:lnTo>
                <a:lnTo>
                  <a:pt x="183876" y="36678"/>
                </a:lnTo>
                <a:lnTo>
                  <a:pt x="158346" y="71734"/>
                </a:lnTo>
                <a:lnTo>
                  <a:pt x="132602" y="105168"/>
                </a:lnTo>
                <a:lnTo>
                  <a:pt x="106641" y="136982"/>
                </a:lnTo>
                <a:lnTo>
                  <a:pt x="80436" y="167388"/>
                </a:lnTo>
                <a:lnTo>
                  <a:pt x="53925" y="196602"/>
                </a:lnTo>
                <a:lnTo>
                  <a:pt x="27112" y="224625"/>
                </a:lnTo>
                <a:lnTo>
                  <a:pt x="0" y="251460"/>
                </a:lnTo>
                <a:lnTo>
                  <a:pt x="0" y="260997"/>
                </a:lnTo>
                <a:lnTo>
                  <a:pt x="97447" y="260997"/>
                </a:lnTo>
                <a:lnTo>
                  <a:pt x="97447" y="731202"/>
                </a:lnTo>
                <a:lnTo>
                  <a:pt x="96647" y="735977"/>
                </a:lnTo>
                <a:lnTo>
                  <a:pt x="93459" y="744143"/>
                </a:lnTo>
                <a:lnTo>
                  <a:pt x="91084" y="747788"/>
                </a:lnTo>
                <a:lnTo>
                  <a:pt x="70866" y="768007"/>
                </a:lnTo>
                <a:lnTo>
                  <a:pt x="70866" y="777544"/>
                </a:lnTo>
                <a:lnTo>
                  <a:pt x="245313" y="777544"/>
                </a:lnTo>
                <a:lnTo>
                  <a:pt x="245313" y="768007"/>
                </a:lnTo>
                <a:lnTo>
                  <a:pt x="225094" y="747788"/>
                </a:lnTo>
                <a:lnTo>
                  <a:pt x="222719" y="744143"/>
                </a:lnTo>
                <a:lnTo>
                  <a:pt x="219544" y="735977"/>
                </a:lnTo>
                <a:lnTo>
                  <a:pt x="218757" y="731202"/>
                </a:lnTo>
                <a:lnTo>
                  <a:pt x="218757" y="260997"/>
                </a:lnTo>
                <a:lnTo>
                  <a:pt x="254419" y="260997"/>
                </a:lnTo>
                <a:lnTo>
                  <a:pt x="258711" y="263042"/>
                </a:lnTo>
                <a:lnTo>
                  <a:pt x="266001" y="271221"/>
                </a:lnTo>
                <a:lnTo>
                  <a:pt x="267817" y="276225"/>
                </a:lnTo>
                <a:lnTo>
                  <a:pt x="267817" y="291668"/>
                </a:lnTo>
                <a:lnTo>
                  <a:pt x="277342" y="293027"/>
                </a:lnTo>
                <a:lnTo>
                  <a:pt x="342785" y="147878"/>
                </a:lnTo>
                <a:lnTo>
                  <a:pt x="218757" y="147878"/>
                </a:lnTo>
                <a:lnTo>
                  <a:pt x="218757" y="0"/>
                </a:lnTo>
                <a:close/>
              </a:path>
            </a:pathLst>
          </a:custGeom>
          <a:solidFill>
            <a:srgbClr val="00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760815" y="1608476"/>
            <a:ext cx="535305" cy="629920"/>
          </a:xfrm>
          <a:custGeom>
            <a:avLst/>
            <a:gdLst/>
            <a:ahLst/>
            <a:cxnLst/>
            <a:rect l="l" t="t" r="r" b="b"/>
            <a:pathLst>
              <a:path w="535304" h="629919">
                <a:moveTo>
                  <a:pt x="318274" y="0"/>
                </a:moveTo>
                <a:lnTo>
                  <a:pt x="126060" y="0"/>
                </a:lnTo>
                <a:lnTo>
                  <a:pt x="44970" y="142430"/>
                </a:lnTo>
                <a:lnTo>
                  <a:pt x="51790" y="147878"/>
                </a:lnTo>
                <a:lnTo>
                  <a:pt x="83820" y="121539"/>
                </a:lnTo>
                <a:lnTo>
                  <a:pt x="88938" y="118237"/>
                </a:lnTo>
                <a:lnTo>
                  <a:pt x="98463" y="114147"/>
                </a:lnTo>
                <a:lnTo>
                  <a:pt x="103581" y="113131"/>
                </a:lnTo>
                <a:lnTo>
                  <a:pt x="312813" y="113131"/>
                </a:lnTo>
                <a:lnTo>
                  <a:pt x="351135" y="117047"/>
                </a:lnTo>
                <a:lnTo>
                  <a:pt x="387081" y="151287"/>
                </a:lnTo>
                <a:lnTo>
                  <a:pt x="391172" y="187401"/>
                </a:lnTo>
                <a:lnTo>
                  <a:pt x="391172" y="520636"/>
                </a:lnTo>
                <a:lnTo>
                  <a:pt x="231724" y="520636"/>
                </a:lnTo>
                <a:lnTo>
                  <a:pt x="203322" y="519060"/>
                </a:lnTo>
                <a:lnTo>
                  <a:pt x="158166" y="506449"/>
                </a:lnTo>
                <a:lnTo>
                  <a:pt x="128430" y="481193"/>
                </a:lnTo>
                <a:lnTo>
                  <a:pt x="113621" y="443030"/>
                </a:lnTo>
                <a:lnTo>
                  <a:pt x="113582" y="397713"/>
                </a:lnTo>
                <a:lnTo>
                  <a:pt x="128060" y="361599"/>
                </a:lnTo>
                <a:lnTo>
                  <a:pt x="156415" y="334942"/>
                </a:lnTo>
                <a:lnTo>
                  <a:pt x="195090" y="321312"/>
                </a:lnTo>
                <a:lnTo>
                  <a:pt x="235686" y="321310"/>
                </a:lnTo>
                <a:lnTo>
                  <a:pt x="248729" y="342087"/>
                </a:lnTo>
                <a:lnTo>
                  <a:pt x="256908" y="342087"/>
                </a:lnTo>
                <a:lnTo>
                  <a:pt x="325767" y="209892"/>
                </a:lnTo>
                <a:lnTo>
                  <a:pt x="224891" y="209892"/>
                </a:lnTo>
                <a:lnTo>
                  <a:pt x="175228" y="213405"/>
                </a:lnTo>
                <a:lnTo>
                  <a:pt x="131187" y="223945"/>
                </a:lnTo>
                <a:lnTo>
                  <a:pt x="92771" y="241514"/>
                </a:lnTo>
                <a:lnTo>
                  <a:pt x="59982" y="266115"/>
                </a:lnTo>
                <a:lnTo>
                  <a:pt x="33732" y="296843"/>
                </a:lnTo>
                <a:lnTo>
                  <a:pt x="14989" y="332809"/>
                </a:lnTo>
                <a:lnTo>
                  <a:pt x="3746" y="374015"/>
                </a:lnTo>
                <a:lnTo>
                  <a:pt x="0" y="420458"/>
                </a:lnTo>
                <a:lnTo>
                  <a:pt x="3662" y="468524"/>
                </a:lnTo>
                <a:lnTo>
                  <a:pt x="14651" y="510498"/>
                </a:lnTo>
                <a:lnTo>
                  <a:pt x="32966" y="546381"/>
                </a:lnTo>
                <a:lnTo>
                  <a:pt x="58610" y="576173"/>
                </a:lnTo>
                <a:lnTo>
                  <a:pt x="91233" y="599581"/>
                </a:lnTo>
                <a:lnTo>
                  <a:pt x="130505" y="616297"/>
                </a:lnTo>
                <a:lnTo>
                  <a:pt x="176425" y="626324"/>
                </a:lnTo>
                <a:lnTo>
                  <a:pt x="228993" y="629666"/>
                </a:lnTo>
                <a:lnTo>
                  <a:pt x="534974" y="629666"/>
                </a:lnTo>
                <a:lnTo>
                  <a:pt x="534974" y="620128"/>
                </a:lnTo>
                <a:lnTo>
                  <a:pt x="514743" y="599922"/>
                </a:lnTo>
                <a:lnTo>
                  <a:pt x="512356" y="596277"/>
                </a:lnTo>
                <a:lnTo>
                  <a:pt x="509168" y="588098"/>
                </a:lnTo>
                <a:lnTo>
                  <a:pt x="508381" y="583336"/>
                </a:lnTo>
                <a:lnTo>
                  <a:pt x="508381" y="206476"/>
                </a:lnTo>
                <a:lnTo>
                  <a:pt x="505656" y="154348"/>
                </a:lnTo>
                <a:lnTo>
                  <a:pt x="497481" y="110397"/>
                </a:lnTo>
                <a:lnTo>
                  <a:pt x="483852" y="74624"/>
                </a:lnTo>
                <a:lnTo>
                  <a:pt x="439254" y="26456"/>
                </a:lnTo>
                <a:lnTo>
                  <a:pt x="366006" y="2940"/>
                </a:lnTo>
                <a:lnTo>
                  <a:pt x="318274" y="0"/>
                </a:lnTo>
                <a:close/>
              </a:path>
            </a:pathLst>
          </a:custGeom>
          <a:solidFill>
            <a:srgbClr val="00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5746" y="4107221"/>
            <a:ext cx="5955665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231F2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978400"/>
            <a:ext cx="10668000" cy="222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31F2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31F2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2044700"/>
            <a:ext cx="6629400" cy="586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2044700"/>
            <a:ext cx="6629400" cy="586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31F2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6187" y="833376"/>
            <a:ext cx="8074659" cy="747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231F2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966" y="3242741"/>
            <a:ext cx="13187044" cy="3818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8267700"/>
            <a:ext cx="4876800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8267700"/>
            <a:ext cx="3505200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8267700"/>
            <a:ext cx="3505200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caxita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emf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qgorequest@qgo365.com" TargetMode="Externa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0.pn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1.emf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2.emf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3.emf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5.jpeg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2.em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hyperlink" Target="mailto:info@caxita.com" TargetMode="External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caxita.com/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5371" y="2397795"/>
            <a:ext cx="3269615" cy="259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155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Caxita</a:t>
            </a:r>
            <a:r>
              <a:rPr sz="1600" spc="95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45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sz="1600" spc="1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35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sz="1600" spc="1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Pvt.</a:t>
            </a:r>
            <a:r>
              <a:rPr sz="1600" spc="10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01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4713605"/>
            <a:ext cx="5377180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2700" spc="-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00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015746" y="4107221"/>
            <a:ext cx="595566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3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3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482" y="7645849"/>
            <a:ext cx="15760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Version:</a:t>
            </a:r>
            <a:r>
              <a:rPr sz="10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0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sz="10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  <a:r>
              <a:rPr sz="10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0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sz="10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86" y="3167490"/>
            <a:ext cx="8175625" cy="6610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entity.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Onboards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352" y="614529"/>
            <a:ext cx="7626350" cy="209168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17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sz="17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Setup: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7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(Branch</a:t>
            </a:r>
            <a:r>
              <a:rPr sz="17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Branch)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5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4925" marR="1927225">
              <a:lnSpc>
                <a:spcPct val="149000"/>
              </a:lnSpc>
            </a:pP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4925">
              <a:lnSpc>
                <a:spcPct val="100000"/>
              </a:lnSpc>
              <a:spcBef>
                <a:spcPts val="820"/>
              </a:spcBef>
            </a:pP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540" y="1535416"/>
            <a:ext cx="2163039" cy="153700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28973" y="3994444"/>
            <a:ext cx="6871970" cy="4139565"/>
            <a:chOff x="1028973" y="3994444"/>
            <a:chExt cx="6871970" cy="4139565"/>
          </a:xfrm>
        </p:grpSpPr>
        <p:sp>
          <p:nvSpPr>
            <p:cNvPr id="13" name="object 13"/>
            <p:cNvSpPr/>
            <p:nvPr/>
          </p:nvSpPr>
          <p:spPr>
            <a:xfrm>
              <a:off x="1035323" y="4000794"/>
              <a:ext cx="6859270" cy="4126865"/>
            </a:xfrm>
            <a:custGeom>
              <a:avLst/>
              <a:gdLst/>
              <a:ahLst/>
              <a:cxnLst/>
              <a:rect l="l" t="t" r="r" b="b"/>
              <a:pathLst>
                <a:path w="6859270" h="4126865">
                  <a:moveTo>
                    <a:pt x="0" y="0"/>
                  </a:moveTo>
                  <a:lnTo>
                    <a:pt x="0" y="4126699"/>
                  </a:lnTo>
                  <a:lnTo>
                    <a:pt x="6858647" y="4126699"/>
                  </a:lnTo>
                  <a:lnTo>
                    <a:pt x="6858647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35323" y="4000794"/>
              <a:ext cx="6859270" cy="4126865"/>
            </a:xfrm>
            <a:custGeom>
              <a:avLst/>
              <a:gdLst/>
              <a:ahLst/>
              <a:cxnLst/>
              <a:rect l="l" t="t" r="r" b="b"/>
              <a:pathLst>
                <a:path w="6859270" h="4126865">
                  <a:moveTo>
                    <a:pt x="0" y="0"/>
                  </a:moveTo>
                  <a:lnTo>
                    <a:pt x="6858647" y="393903"/>
                  </a:lnTo>
                  <a:lnTo>
                    <a:pt x="6858647" y="4126699"/>
                  </a:lnTo>
                  <a:lnTo>
                    <a:pt x="0" y="41266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28966" y="3994467"/>
          <a:ext cx="6948170" cy="412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645"/>
                <a:gridCol w="487362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2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(Qgo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'FedEx’).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(Main/Corporate)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Main: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(Qgo).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224155">
                        <a:lnSpc>
                          <a:spcPct val="100000"/>
                        </a:lnSpc>
                      </a:pP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Corporate:</a:t>
                      </a:r>
                      <a:r>
                        <a:rPr sz="1400" b="1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(e.g.FedEx).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23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b="1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Crucial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controlling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spending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048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9564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800" marR="4210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8031001" y="3994444"/>
            <a:ext cx="6871970" cy="4139565"/>
            <a:chOff x="8031001" y="3994444"/>
            <a:chExt cx="6871970" cy="4139565"/>
          </a:xfrm>
        </p:grpSpPr>
        <p:sp>
          <p:nvSpPr>
            <p:cNvPr id="17" name="object 17"/>
            <p:cNvSpPr/>
            <p:nvPr/>
          </p:nvSpPr>
          <p:spPr>
            <a:xfrm>
              <a:off x="8037351" y="4000794"/>
              <a:ext cx="6859270" cy="4126865"/>
            </a:xfrm>
            <a:custGeom>
              <a:avLst/>
              <a:gdLst/>
              <a:ahLst/>
              <a:cxnLst/>
              <a:rect l="l" t="t" r="r" b="b"/>
              <a:pathLst>
                <a:path w="6859269" h="4126865">
                  <a:moveTo>
                    <a:pt x="0" y="0"/>
                  </a:moveTo>
                  <a:lnTo>
                    <a:pt x="0" y="4126699"/>
                  </a:lnTo>
                  <a:lnTo>
                    <a:pt x="6858647" y="4126699"/>
                  </a:lnTo>
                  <a:lnTo>
                    <a:pt x="6858647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037351" y="4000794"/>
              <a:ext cx="6859270" cy="4126865"/>
            </a:xfrm>
            <a:custGeom>
              <a:avLst/>
              <a:gdLst/>
              <a:ahLst/>
              <a:cxnLst/>
              <a:rect l="l" t="t" r="r" b="b"/>
              <a:pathLst>
                <a:path w="6859269" h="4126865">
                  <a:moveTo>
                    <a:pt x="0" y="0"/>
                  </a:moveTo>
                  <a:lnTo>
                    <a:pt x="6858647" y="393903"/>
                  </a:lnTo>
                  <a:lnTo>
                    <a:pt x="6858647" y="4126699"/>
                  </a:lnTo>
                  <a:lnTo>
                    <a:pt x="0" y="41266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030997" y="3994467"/>
          <a:ext cx="6948170" cy="4124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645"/>
                <a:gridCol w="487362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/Duration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73405">
                <a:tc>
                  <a:txBody>
                    <a:bodyPr/>
                    <a:lstStyle/>
                    <a:p>
                      <a:pPr marL="193675" marR="2146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098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193675" marR="2546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9251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whether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Subdomain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subdomain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3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upload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9705" marR="233045">
                        <a:lnSpc>
                          <a:spcPct val="100000"/>
                        </a:lnSpc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branch.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branch(corporate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Is-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296" y="1014664"/>
            <a:ext cx="13181330" cy="9785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pool,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i="1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employee/department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emptied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sz="1400" i="1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empty.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separate,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i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460" y="2365542"/>
            <a:ext cx="12995757" cy="52687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740164"/>
            <a:ext cx="12544425" cy="9785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.This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sections: 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400" b="1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842" y="2191367"/>
            <a:ext cx="1689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8973" y="2583854"/>
            <a:ext cx="6337935" cy="5423535"/>
            <a:chOff x="1028973" y="2583854"/>
            <a:chExt cx="6337935" cy="5423535"/>
          </a:xfrm>
        </p:grpSpPr>
        <p:sp>
          <p:nvSpPr>
            <p:cNvPr id="12" name="object 12"/>
            <p:cNvSpPr/>
            <p:nvPr/>
          </p:nvSpPr>
          <p:spPr>
            <a:xfrm>
              <a:off x="1035323" y="2590204"/>
              <a:ext cx="6325235" cy="5410835"/>
            </a:xfrm>
            <a:custGeom>
              <a:avLst/>
              <a:gdLst/>
              <a:ahLst/>
              <a:cxnLst/>
              <a:rect l="l" t="t" r="r" b="b"/>
              <a:pathLst>
                <a:path w="6325234" h="5410834">
                  <a:moveTo>
                    <a:pt x="0" y="0"/>
                  </a:moveTo>
                  <a:lnTo>
                    <a:pt x="0" y="5410225"/>
                  </a:lnTo>
                  <a:lnTo>
                    <a:pt x="6324892" y="5410225"/>
                  </a:lnTo>
                  <a:lnTo>
                    <a:pt x="6324892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35323" y="2590204"/>
              <a:ext cx="6325235" cy="5410835"/>
            </a:xfrm>
            <a:custGeom>
              <a:avLst/>
              <a:gdLst/>
              <a:ahLst/>
              <a:cxnLst/>
              <a:rect l="l" t="t" r="r" b="b"/>
              <a:pathLst>
                <a:path w="6325234" h="5410834">
                  <a:moveTo>
                    <a:pt x="0" y="0"/>
                  </a:moveTo>
                  <a:lnTo>
                    <a:pt x="6324892" y="393903"/>
                  </a:lnTo>
                  <a:lnTo>
                    <a:pt x="6324892" y="5410225"/>
                  </a:lnTo>
                  <a:lnTo>
                    <a:pt x="0" y="541022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28979" y="2583878"/>
          <a:ext cx="6414135" cy="540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645"/>
                <a:gridCol w="433958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40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2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7397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dropdown.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781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93040" marR="6159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66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7226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'FedEx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Kuwait').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193040" marR="6057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Geographical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78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30670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KWD).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245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851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for.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arrow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buttons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390525">
                        <a:lnSpc>
                          <a:spcPct val="100000"/>
                        </a:lnSpc>
                      </a:pP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800" marR="521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Branch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(Travel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Agent)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776798" y="1890444"/>
            <a:ext cx="5283200" cy="5461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65"/>
              </a:spcBef>
            </a:pP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89713" y="2583854"/>
            <a:ext cx="6337300" cy="3771265"/>
            <a:chOff x="7789713" y="2583854"/>
            <a:chExt cx="6337300" cy="3771265"/>
          </a:xfrm>
        </p:grpSpPr>
        <p:sp>
          <p:nvSpPr>
            <p:cNvPr id="17" name="object 17"/>
            <p:cNvSpPr/>
            <p:nvPr/>
          </p:nvSpPr>
          <p:spPr>
            <a:xfrm>
              <a:off x="7796063" y="2590204"/>
              <a:ext cx="6324600" cy="3758565"/>
            </a:xfrm>
            <a:custGeom>
              <a:avLst/>
              <a:gdLst/>
              <a:ahLst/>
              <a:cxnLst/>
              <a:rect l="l" t="t" r="r" b="b"/>
              <a:pathLst>
                <a:path w="6324600" h="3758565">
                  <a:moveTo>
                    <a:pt x="0" y="0"/>
                  </a:moveTo>
                  <a:lnTo>
                    <a:pt x="0" y="3758184"/>
                  </a:lnTo>
                  <a:lnTo>
                    <a:pt x="6324600" y="3758184"/>
                  </a:lnTo>
                  <a:lnTo>
                    <a:pt x="6324600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796063" y="2590204"/>
              <a:ext cx="6324600" cy="3758565"/>
            </a:xfrm>
            <a:custGeom>
              <a:avLst/>
              <a:gdLst/>
              <a:ahLst/>
              <a:cxnLst/>
              <a:rect l="l" t="t" r="r" b="b"/>
              <a:pathLst>
                <a:path w="6324600" h="3758565">
                  <a:moveTo>
                    <a:pt x="0" y="0"/>
                  </a:moveTo>
                  <a:lnTo>
                    <a:pt x="6324600" y="393903"/>
                  </a:lnTo>
                  <a:lnTo>
                    <a:pt x="6324600" y="3758184"/>
                  </a:lnTo>
                  <a:lnTo>
                    <a:pt x="0" y="37581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789709" y="2583878"/>
          <a:ext cx="6413500" cy="3756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645"/>
                <a:gridCol w="433958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40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27051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marL="193040" marR="45212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Mobile,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51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details.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203835">
                        <a:lnSpc>
                          <a:spcPct val="100000"/>
                        </a:lnSpc>
                      </a:pP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56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 marR="706120">
                        <a:lnSpc>
                          <a:spcPct val="100000"/>
                        </a:lnSpc>
                      </a:pP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400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sz="1400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3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7117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receiving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alerts,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710565">
                        <a:lnSpc>
                          <a:spcPct val="100000"/>
                        </a:lnSpc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confirmations,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757555">
                <a:tc>
                  <a:txBody>
                    <a:bodyPr/>
                    <a:lstStyle/>
                    <a:p>
                      <a:pPr marL="193040" marR="70612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400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sz="1400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0489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800" marR="27876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alerts.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791027"/>
            <a:ext cx="8674100" cy="6610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b="1" spc="-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,means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sections,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8078" y="1771960"/>
            <a:ext cx="14175740" cy="6853555"/>
            <a:chOff x="678078" y="1771960"/>
            <a:chExt cx="14175740" cy="685355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304" y="1771960"/>
              <a:ext cx="8021980" cy="2337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078" y="4190961"/>
              <a:ext cx="8181187" cy="44340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1262" y="1972276"/>
              <a:ext cx="5877802" cy="1103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8353" y="3052597"/>
              <a:ext cx="5975045" cy="7461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24842" y="4374056"/>
            <a:ext cx="5942965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7505">
              <a:lnSpc>
                <a:spcPct val="149000"/>
              </a:lnSpc>
              <a:spcBef>
                <a:spcPts val="1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branch.Choose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APIs.The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spc="3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assign/map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24790">
              <a:lnSpc>
                <a:spcPct val="149000"/>
              </a:lnSpc>
            </a:pP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branch.The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arrow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spc="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remove/unmap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5098" y="5663462"/>
            <a:ext cx="5612130" cy="9785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400" spc="4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1978" y="7527517"/>
            <a:ext cx="1056957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creation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branches,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 </a:t>
            </a:r>
            <a:r>
              <a:rPr sz="1400" i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i="1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400" i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i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sz="1400" i="1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i="1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i="1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sz="1400" i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0982" y="1295362"/>
            <a:ext cx="40392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sz="17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7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3884" y="1796163"/>
            <a:ext cx="13573125" cy="3719195"/>
            <a:chOff x="1033884" y="1796163"/>
            <a:chExt cx="13573125" cy="371919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884" y="1796163"/>
              <a:ext cx="6627355" cy="23989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5550" y="1880946"/>
              <a:ext cx="6531125" cy="36341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047328" y="1353132"/>
            <a:ext cx="30111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4374050"/>
            <a:ext cx="6316345" cy="12960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20"/>
              </a:spcBef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49000"/>
              </a:lnSpc>
            </a:pP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(Agency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Type),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(CBT)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5098" y="4340979"/>
            <a:ext cx="6565900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"TravelAgent"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duties.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240" y="1295400"/>
            <a:ext cx="5955665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sz="1700" b="1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7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2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700" b="1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7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sz="1700" b="1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7355" y="1340485"/>
            <a:ext cx="3572510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6336" y="1767027"/>
            <a:ext cx="13564869" cy="2313940"/>
            <a:chOff x="1046336" y="1767027"/>
            <a:chExt cx="13564869" cy="23139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336" y="1789720"/>
              <a:ext cx="6459565" cy="22910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7807" y="1767027"/>
              <a:ext cx="6552780" cy="22812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045114" y="5551223"/>
            <a:ext cx="4638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sz="14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45114" y="5891176"/>
            <a:ext cx="660336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TravelAgent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system.Without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1616575"/>
            <a:ext cx="5340985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sz="1400" spc="4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982" y="787027"/>
            <a:ext cx="29711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5098" y="833900"/>
            <a:ext cx="6704330" cy="425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95">
              <a:lnSpc>
                <a:spcPct val="149000"/>
              </a:lnSpc>
              <a:spcBef>
                <a:spcPts val="1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351145" algn="r">
              <a:lnSpc>
                <a:spcPct val="100000"/>
              </a:lnSpc>
              <a:spcBef>
                <a:spcPts val="820"/>
              </a:spcBef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3670" marR="5320665" indent="-153670" algn="r">
              <a:lnSpc>
                <a:spcPct val="100000"/>
              </a:lnSpc>
              <a:spcBef>
                <a:spcPts val="820"/>
              </a:spcBef>
              <a:buChar char="&gt;"/>
              <a:tabLst>
                <a:tab pos="153670" algn="l"/>
              </a:tabLst>
            </a:pP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29527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275" indent="-153670">
              <a:lnSpc>
                <a:spcPct val="100000"/>
              </a:lnSpc>
              <a:spcBef>
                <a:spcPts val="1120"/>
              </a:spcBef>
              <a:buChar char="&gt;"/>
              <a:tabLst>
                <a:tab pos="295275" algn="l"/>
              </a:tabLst>
            </a:pP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onboarded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640" marR="5080" indent="-153670">
              <a:lnSpc>
                <a:spcPct val="149000"/>
              </a:lnSpc>
              <a:buFont typeface="Trebuchet MS" panose="020B0603020202020204"/>
              <a:buChar char="&gt;"/>
              <a:tabLst>
                <a:tab pos="313690" algn="l"/>
              </a:tabLst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	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859" y="1301969"/>
            <a:ext cx="4845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7070" y="526761"/>
            <a:ext cx="1927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64046" y="4418186"/>
            <a:ext cx="13630275" cy="2950210"/>
            <a:chOff x="1064046" y="4418186"/>
            <a:chExt cx="13630275" cy="29502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046" y="4418186"/>
              <a:ext cx="6416230" cy="29496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8180" y="5299967"/>
              <a:ext cx="6645706" cy="169289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045114" y="7187820"/>
            <a:ext cx="6531609" cy="12960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panel.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1352645"/>
            <a:ext cx="10275570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4360" y="2505608"/>
            <a:ext cx="13110844" cy="2410460"/>
            <a:chOff x="1054360" y="2505608"/>
            <a:chExt cx="13110844" cy="2410460"/>
          </a:xfrm>
        </p:grpSpPr>
        <p:sp>
          <p:nvSpPr>
            <p:cNvPr id="11" name="object 11"/>
            <p:cNvSpPr/>
            <p:nvPr/>
          </p:nvSpPr>
          <p:spPr>
            <a:xfrm>
              <a:off x="1060710" y="2511958"/>
              <a:ext cx="13098144" cy="2397760"/>
            </a:xfrm>
            <a:custGeom>
              <a:avLst/>
              <a:gdLst/>
              <a:ahLst/>
              <a:cxnLst/>
              <a:rect l="l" t="t" r="r" b="b"/>
              <a:pathLst>
                <a:path w="13098144" h="2397760">
                  <a:moveTo>
                    <a:pt x="0" y="0"/>
                  </a:moveTo>
                  <a:lnTo>
                    <a:pt x="0" y="2397531"/>
                  </a:lnTo>
                  <a:lnTo>
                    <a:pt x="13098043" y="2397531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0710" y="2511958"/>
              <a:ext cx="13098144" cy="2397760"/>
            </a:xfrm>
            <a:custGeom>
              <a:avLst/>
              <a:gdLst/>
              <a:ahLst/>
              <a:cxnLst/>
              <a:rect l="l" t="t" r="r" b="b"/>
              <a:pathLst>
                <a:path w="13098144" h="2397760">
                  <a:moveTo>
                    <a:pt x="0" y="0"/>
                  </a:moveTo>
                  <a:lnTo>
                    <a:pt x="13098043" y="393903"/>
                  </a:lnTo>
                  <a:lnTo>
                    <a:pt x="13098043" y="2397531"/>
                  </a:lnTo>
                  <a:lnTo>
                    <a:pt x="0" y="23975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54353" y="2505621"/>
          <a:ext cx="13187044" cy="239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345"/>
                <a:gridCol w="995616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sz="1400" spc="-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honorific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Mr.,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Ms.).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user's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sz="1400" spc="9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033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user's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address.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24969" y="5112034"/>
            <a:ext cx="7101840" cy="6350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4360" y="5923904"/>
            <a:ext cx="13110844" cy="1482725"/>
            <a:chOff x="1054360" y="5923904"/>
            <a:chExt cx="13110844" cy="1482725"/>
          </a:xfrm>
        </p:grpSpPr>
        <p:sp>
          <p:nvSpPr>
            <p:cNvPr id="16" name="object 16"/>
            <p:cNvSpPr/>
            <p:nvPr/>
          </p:nvSpPr>
          <p:spPr>
            <a:xfrm>
              <a:off x="1060710" y="5930254"/>
              <a:ext cx="13098144" cy="1470025"/>
            </a:xfrm>
            <a:custGeom>
              <a:avLst/>
              <a:gdLst/>
              <a:ahLst/>
              <a:cxnLst/>
              <a:rect l="l" t="t" r="r" b="b"/>
              <a:pathLst>
                <a:path w="13098144" h="1470025">
                  <a:moveTo>
                    <a:pt x="0" y="0"/>
                  </a:moveTo>
                  <a:lnTo>
                    <a:pt x="0" y="1469872"/>
                  </a:lnTo>
                  <a:lnTo>
                    <a:pt x="13098043" y="1469872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60710" y="5930254"/>
              <a:ext cx="13098144" cy="1470025"/>
            </a:xfrm>
            <a:custGeom>
              <a:avLst/>
              <a:gdLst/>
              <a:ahLst/>
              <a:cxnLst/>
              <a:rect l="l" t="t" r="r" b="b"/>
              <a:pathLst>
                <a:path w="13098144" h="14700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469872"/>
                  </a:lnTo>
                  <a:lnTo>
                    <a:pt x="0" y="14698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54353" y="5923927"/>
          <a:ext cx="13187044" cy="146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345"/>
                <a:gridCol w="995616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Username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(often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83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user's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login.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590168"/>
            <a:ext cx="1153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4360" y="993428"/>
            <a:ext cx="13110844" cy="1177925"/>
            <a:chOff x="1054360" y="993428"/>
            <a:chExt cx="13110844" cy="1177925"/>
          </a:xfrm>
        </p:grpSpPr>
        <p:sp>
          <p:nvSpPr>
            <p:cNvPr id="11" name="object 11"/>
            <p:cNvSpPr/>
            <p:nvPr/>
          </p:nvSpPr>
          <p:spPr>
            <a:xfrm>
              <a:off x="1060710" y="999778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0" y="1164882"/>
                  </a:lnTo>
                  <a:lnTo>
                    <a:pt x="13098043" y="1164882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0710" y="999778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164882"/>
                  </a:lnTo>
                  <a:lnTo>
                    <a:pt x="0" y="11648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4" y="999794"/>
              <a:ext cx="13098144" cy="475615"/>
            </a:xfrm>
            <a:custGeom>
              <a:avLst/>
              <a:gdLst/>
              <a:ahLst/>
              <a:cxnLst/>
              <a:rect l="l" t="t" r="r" b="b"/>
              <a:pathLst>
                <a:path w="13098144" h="475615">
                  <a:moveTo>
                    <a:pt x="13098043" y="0"/>
                  </a:moveTo>
                  <a:lnTo>
                    <a:pt x="0" y="0"/>
                  </a:lnTo>
                  <a:lnTo>
                    <a:pt x="0" y="475500"/>
                  </a:lnTo>
                  <a:lnTo>
                    <a:pt x="13098043" y="475500"/>
                  </a:lnTo>
                  <a:lnTo>
                    <a:pt x="13098043" y="0"/>
                  </a:lnTo>
                  <a:close/>
                </a:path>
              </a:pathLst>
            </a:custGeom>
            <a:solidFill>
              <a:srgbClr val="00A79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202273" y="999774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202273" y="999778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60703" y="999794"/>
            <a:ext cx="314198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3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sz="1400" b="1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2273" y="999794"/>
            <a:ext cx="995680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255905">
              <a:lnSpc>
                <a:spcPct val="100000"/>
              </a:lnSpc>
              <a:spcBef>
                <a:spcPts val="930"/>
              </a:spcBef>
            </a:pPr>
            <a:r>
              <a:rPr sz="14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sz="1400" b="1" spc="4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1530" y="1696957"/>
            <a:ext cx="1104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3708" y="1582454"/>
            <a:ext cx="9183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(Branch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Unit)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Kuwait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sz="14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(KOC)).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792" y="2343971"/>
            <a:ext cx="438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400" b="1" spc="-2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54360" y="2747093"/>
            <a:ext cx="13110844" cy="1177925"/>
            <a:chOff x="1054360" y="2747093"/>
            <a:chExt cx="13110844" cy="1177925"/>
          </a:xfrm>
        </p:grpSpPr>
        <p:sp>
          <p:nvSpPr>
            <p:cNvPr id="22" name="object 22"/>
            <p:cNvSpPr/>
            <p:nvPr/>
          </p:nvSpPr>
          <p:spPr>
            <a:xfrm>
              <a:off x="1060710" y="2753443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0" y="1164882"/>
                  </a:lnTo>
                  <a:lnTo>
                    <a:pt x="13098043" y="1164882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060710" y="2753443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164882"/>
                  </a:lnTo>
                  <a:lnTo>
                    <a:pt x="0" y="11648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060704" y="2753461"/>
              <a:ext cx="13098144" cy="475615"/>
            </a:xfrm>
            <a:custGeom>
              <a:avLst/>
              <a:gdLst/>
              <a:ahLst/>
              <a:cxnLst/>
              <a:rect l="l" t="t" r="r" b="b"/>
              <a:pathLst>
                <a:path w="13098144" h="475614">
                  <a:moveTo>
                    <a:pt x="13098043" y="0"/>
                  </a:moveTo>
                  <a:lnTo>
                    <a:pt x="0" y="0"/>
                  </a:lnTo>
                  <a:lnTo>
                    <a:pt x="0" y="475500"/>
                  </a:lnTo>
                  <a:lnTo>
                    <a:pt x="13098043" y="475500"/>
                  </a:lnTo>
                  <a:lnTo>
                    <a:pt x="13098043" y="0"/>
                  </a:lnTo>
                  <a:close/>
                </a:path>
              </a:pathLst>
            </a:custGeom>
            <a:solidFill>
              <a:srgbClr val="00A79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202273" y="2753445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202273" y="2753443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60703" y="2753461"/>
            <a:ext cx="314198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3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sz="1400" b="1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02273" y="2753461"/>
            <a:ext cx="995680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255905">
              <a:lnSpc>
                <a:spcPct val="100000"/>
              </a:lnSpc>
              <a:spcBef>
                <a:spcPts val="930"/>
              </a:spcBef>
            </a:pPr>
            <a:r>
              <a:rPr sz="14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sz="1400" b="1" spc="4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1530" y="3450654"/>
            <a:ext cx="4229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400" spc="7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3708" y="3336862"/>
            <a:ext cx="9323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role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user.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54360" y="4792997"/>
            <a:ext cx="13110844" cy="1177925"/>
            <a:chOff x="1054360" y="4792997"/>
            <a:chExt cx="13110844" cy="1177925"/>
          </a:xfrm>
        </p:grpSpPr>
        <p:sp>
          <p:nvSpPr>
            <p:cNvPr id="32" name="object 32"/>
            <p:cNvSpPr/>
            <p:nvPr/>
          </p:nvSpPr>
          <p:spPr>
            <a:xfrm>
              <a:off x="1060710" y="4799347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0" y="1164882"/>
                  </a:lnTo>
                  <a:lnTo>
                    <a:pt x="13098043" y="1164882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60710" y="4799347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164882"/>
                  </a:lnTo>
                  <a:lnTo>
                    <a:pt x="0" y="11648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60704" y="4799368"/>
              <a:ext cx="13098144" cy="475615"/>
            </a:xfrm>
            <a:custGeom>
              <a:avLst/>
              <a:gdLst/>
              <a:ahLst/>
              <a:cxnLst/>
              <a:rect l="l" t="t" r="r" b="b"/>
              <a:pathLst>
                <a:path w="13098144" h="475614">
                  <a:moveTo>
                    <a:pt x="13098043" y="0"/>
                  </a:moveTo>
                  <a:lnTo>
                    <a:pt x="0" y="0"/>
                  </a:lnTo>
                  <a:lnTo>
                    <a:pt x="0" y="475500"/>
                  </a:lnTo>
                  <a:lnTo>
                    <a:pt x="13098043" y="475500"/>
                  </a:lnTo>
                  <a:lnTo>
                    <a:pt x="13098043" y="0"/>
                  </a:lnTo>
                  <a:close/>
                </a:path>
              </a:pathLst>
            </a:custGeom>
            <a:solidFill>
              <a:srgbClr val="00A79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202273" y="4799346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202273" y="4799347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60703" y="4799368"/>
            <a:ext cx="314198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sz="1400" b="1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02273" y="4799368"/>
            <a:ext cx="995680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255905">
              <a:lnSpc>
                <a:spcPct val="100000"/>
              </a:lnSpc>
              <a:spcBef>
                <a:spcPts val="935"/>
              </a:spcBef>
            </a:pPr>
            <a:r>
              <a:rPr sz="14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sz="1400" b="1" spc="4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41530" y="5496651"/>
            <a:ext cx="1101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4792" y="4077169"/>
            <a:ext cx="8493760" cy="56959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">
              <a:lnSpc>
                <a:spcPct val="100000"/>
              </a:lnSpc>
              <a:spcBef>
                <a:spcPts val="46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user's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43530" y="5369524"/>
            <a:ext cx="9246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(photo)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user.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54360" y="6788050"/>
            <a:ext cx="13110844" cy="1177925"/>
            <a:chOff x="1054360" y="6788050"/>
            <a:chExt cx="13110844" cy="1177925"/>
          </a:xfrm>
        </p:grpSpPr>
        <p:sp>
          <p:nvSpPr>
            <p:cNvPr id="43" name="object 43"/>
            <p:cNvSpPr/>
            <p:nvPr/>
          </p:nvSpPr>
          <p:spPr>
            <a:xfrm>
              <a:off x="1060710" y="6794400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0" y="1164882"/>
                  </a:lnTo>
                  <a:lnTo>
                    <a:pt x="13098043" y="1164882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060710" y="6794400"/>
              <a:ext cx="13098144" cy="1165225"/>
            </a:xfrm>
            <a:custGeom>
              <a:avLst/>
              <a:gdLst/>
              <a:ahLst/>
              <a:cxnLst/>
              <a:rect l="l" t="t" r="r" b="b"/>
              <a:pathLst>
                <a:path w="13098144" h="11652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164882"/>
                  </a:lnTo>
                  <a:lnTo>
                    <a:pt x="0" y="11648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060704" y="6794423"/>
              <a:ext cx="13098144" cy="475615"/>
            </a:xfrm>
            <a:custGeom>
              <a:avLst/>
              <a:gdLst/>
              <a:ahLst/>
              <a:cxnLst/>
              <a:rect l="l" t="t" r="r" b="b"/>
              <a:pathLst>
                <a:path w="13098144" h="475615">
                  <a:moveTo>
                    <a:pt x="13098043" y="0"/>
                  </a:moveTo>
                  <a:lnTo>
                    <a:pt x="0" y="0"/>
                  </a:lnTo>
                  <a:lnTo>
                    <a:pt x="0" y="475500"/>
                  </a:lnTo>
                  <a:lnTo>
                    <a:pt x="13098043" y="475500"/>
                  </a:lnTo>
                  <a:lnTo>
                    <a:pt x="13098043" y="0"/>
                  </a:lnTo>
                  <a:close/>
                </a:path>
              </a:pathLst>
            </a:custGeom>
            <a:solidFill>
              <a:srgbClr val="00A79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202273" y="6794395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202273" y="6794400"/>
              <a:ext cx="0" cy="1165225"/>
            </a:xfrm>
            <a:custGeom>
              <a:avLst/>
              <a:gdLst/>
              <a:ahLst/>
              <a:cxnLst/>
              <a:rect l="l" t="t" r="r" b="b"/>
              <a:pathLst>
                <a:path h="1165225">
                  <a:moveTo>
                    <a:pt x="0" y="0"/>
                  </a:moveTo>
                  <a:lnTo>
                    <a:pt x="0" y="116488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60703" y="6794424"/>
            <a:ext cx="314198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sz="1400" b="1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02273" y="6794424"/>
            <a:ext cx="9956800" cy="475615"/>
          </a:xfrm>
          <a:prstGeom prst="rect">
            <a:avLst/>
          </a:prstGeom>
          <a:solidFill>
            <a:srgbClr val="00A79E"/>
          </a:solidFill>
          <a:ln w="12700">
            <a:solidFill>
              <a:srgbClr val="231F2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255905">
              <a:lnSpc>
                <a:spcPct val="100000"/>
              </a:lnSpc>
              <a:spcBef>
                <a:spcPts val="935"/>
              </a:spcBef>
            </a:pPr>
            <a:r>
              <a:rPr sz="14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sz="1400" b="1" spc="4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41530" y="7491822"/>
            <a:ext cx="618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sz="1400" spc="12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4614" y="6072290"/>
            <a:ext cx="7888605" cy="5702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">
              <a:lnSpc>
                <a:spcPct val="100000"/>
              </a:lnSpc>
              <a:spcBef>
                <a:spcPts val="46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43530" y="7365229"/>
            <a:ext cx="8701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54360" y="1743210"/>
            <a:ext cx="13110844" cy="2054860"/>
            <a:chOff x="1054360" y="1743210"/>
            <a:chExt cx="13110844" cy="2054860"/>
          </a:xfrm>
        </p:grpSpPr>
        <p:sp>
          <p:nvSpPr>
            <p:cNvPr id="10" name="object 10"/>
            <p:cNvSpPr/>
            <p:nvPr/>
          </p:nvSpPr>
          <p:spPr>
            <a:xfrm>
              <a:off x="1060710" y="1749560"/>
              <a:ext cx="13098144" cy="2042160"/>
            </a:xfrm>
            <a:custGeom>
              <a:avLst/>
              <a:gdLst/>
              <a:ahLst/>
              <a:cxnLst/>
              <a:rect l="l" t="t" r="r" b="b"/>
              <a:pathLst>
                <a:path w="13098144" h="2042160">
                  <a:moveTo>
                    <a:pt x="0" y="0"/>
                  </a:moveTo>
                  <a:lnTo>
                    <a:pt x="0" y="2041690"/>
                  </a:lnTo>
                  <a:lnTo>
                    <a:pt x="13098043" y="2041690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60710" y="1749560"/>
              <a:ext cx="13098144" cy="2042160"/>
            </a:xfrm>
            <a:custGeom>
              <a:avLst/>
              <a:gdLst/>
              <a:ahLst/>
              <a:cxnLst/>
              <a:rect l="l" t="t" r="r" b="b"/>
              <a:pathLst>
                <a:path w="13098144" h="2042160">
                  <a:moveTo>
                    <a:pt x="0" y="0"/>
                  </a:moveTo>
                  <a:lnTo>
                    <a:pt x="13098043" y="393903"/>
                  </a:lnTo>
                  <a:lnTo>
                    <a:pt x="13098043" y="2041690"/>
                  </a:lnTo>
                  <a:lnTo>
                    <a:pt x="0" y="204169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4842" y="1026846"/>
            <a:ext cx="7073265" cy="5702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">
              <a:lnSpc>
                <a:spcPct val="100000"/>
              </a:lnSpc>
              <a:spcBef>
                <a:spcPts val="465"/>
              </a:spcBef>
            </a:pP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54353" y="1743227"/>
          <a:ext cx="13187044" cy="204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345"/>
                <a:gridCol w="995616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sz="1400" b="1" spc="5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 marR="4216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account,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 available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login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Reset</a:t>
                      </a:r>
                      <a:endParaRPr sz="1400" spc="9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9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fields,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allowing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</a:t>
                      </a:r>
                      <a:endParaRPr sz="1400" spc="15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810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saving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1059296" y="4158679"/>
            <a:ext cx="13486130" cy="3313429"/>
            <a:chOff x="1059296" y="4158679"/>
            <a:chExt cx="13486130" cy="331342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296" y="4158679"/>
              <a:ext cx="6742818" cy="23187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1317" y="4323308"/>
              <a:ext cx="6563848" cy="3148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12682" y="8338486"/>
            <a:ext cx="1120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231F20"/>
                </a:solidFill>
                <a:latin typeface="Trebuchet MS" panose="020B0603020202020204"/>
                <a:cs typeface="Trebuchet MS" panose="020B0603020202020204"/>
                <a:hlinkClick r:id="rId1"/>
              </a:rPr>
              <a:t>www.caxita.com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0236" y="0"/>
            <a:ext cx="687705" cy="1866264"/>
          </a:xfrm>
          <a:custGeom>
            <a:avLst/>
            <a:gdLst/>
            <a:ahLst/>
            <a:cxnLst/>
            <a:rect l="l" t="t" r="r" b="b"/>
            <a:pathLst>
              <a:path w="687705" h="1866264">
                <a:moveTo>
                  <a:pt x="687501" y="0"/>
                </a:moveTo>
                <a:lnTo>
                  <a:pt x="0" y="0"/>
                </a:lnTo>
                <a:lnTo>
                  <a:pt x="0" y="1865807"/>
                </a:lnTo>
                <a:lnTo>
                  <a:pt x="687501" y="1865807"/>
                </a:lnTo>
                <a:lnTo>
                  <a:pt x="687501" y="0"/>
                </a:lnTo>
                <a:close/>
              </a:path>
            </a:pathLst>
          </a:custGeom>
          <a:solidFill>
            <a:srgbClr val="F489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6187" y="985776"/>
            <a:ext cx="8074659" cy="740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85" dirty="0"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65" dirty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spc="2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746" y="2715874"/>
            <a:ext cx="13070205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endParaRPr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267335">
              <a:lnSpc>
                <a:spcPct val="149000"/>
              </a:lnSpc>
              <a:spcBef>
                <a:spcPts val="93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utilizing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Caxita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(CBT)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10"/>
              </a:spcBef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7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sz="17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(CBT)</a:t>
            </a:r>
            <a:endParaRPr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54610">
              <a:lnSpc>
                <a:spcPct val="149000"/>
              </a:lnSpc>
              <a:spcBef>
                <a:spcPts val="1130"/>
              </a:spcBef>
            </a:pP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efficient </a:t>
            </a:r>
            <a:r>
              <a:rPr sz="1400" spc="1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>
              <a:lnSpc>
                <a:spcPct val="100000"/>
              </a:lnSpc>
              <a:spcBef>
                <a:spcPts val="820"/>
              </a:spcBef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budgets.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inefficiencies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visibility,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48260">
              <a:lnSpc>
                <a:spcPct val="149000"/>
              </a:lnSpc>
            </a:pP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unnecessary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costs.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digitize,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419100">
              <a:lnSpc>
                <a:spcPct val="149000"/>
              </a:lnSpc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cohesive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patterns.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>
              <a:lnSpc>
                <a:spcPct val="100000"/>
              </a:lnSpc>
              <a:spcBef>
                <a:spcPts val="820"/>
              </a:spcBef>
            </a:pP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" marR="5080">
              <a:lnSpc>
                <a:spcPct val="149000"/>
              </a:lnSpc>
            </a:pP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actionable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35150" y="8448079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1610074"/>
            <a:ext cx="11981815" cy="167258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" marR="6988175">
              <a:lnSpc>
                <a:spcPct val="100000"/>
              </a:lnSpc>
              <a:spcBef>
                <a:spcPts val="67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Function:</a:t>
            </a:r>
            <a:r>
              <a:rPr sz="1400" b="1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display: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 </a:t>
            </a:r>
            <a:r>
              <a:rPr sz="1400" i="1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i="1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automatically?"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4360" y="3496778"/>
            <a:ext cx="13110844" cy="1368425"/>
            <a:chOff x="1054360" y="3496778"/>
            <a:chExt cx="13110844" cy="1368425"/>
          </a:xfrm>
        </p:grpSpPr>
        <p:sp>
          <p:nvSpPr>
            <p:cNvPr id="11" name="object 11"/>
            <p:cNvSpPr/>
            <p:nvPr/>
          </p:nvSpPr>
          <p:spPr>
            <a:xfrm>
              <a:off x="1060710" y="3503128"/>
              <a:ext cx="13098144" cy="1355725"/>
            </a:xfrm>
            <a:custGeom>
              <a:avLst/>
              <a:gdLst/>
              <a:ahLst/>
              <a:cxnLst/>
              <a:rect l="l" t="t" r="r" b="b"/>
              <a:pathLst>
                <a:path w="13098144" h="1355725">
                  <a:moveTo>
                    <a:pt x="0" y="0"/>
                  </a:moveTo>
                  <a:lnTo>
                    <a:pt x="0" y="1355509"/>
                  </a:lnTo>
                  <a:lnTo>
                    <a:pt x="13098043" y="1355509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0710" y="3503128"/>
              <a:ext cx="13098144" cy="1355725"/>
            </a:xfrm>
            <a:custGeom>
              <a:avLst/>
              <a:gdLst/>
              <a:ahLst/>
              <a:cxnLst/>
              <a:rect l="l" t="t" r="r" b="b"/>
              <a:pathLst>
                <a:path w="13098144" h="13557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355509"/>
                  </a:lnTo>
                  <a:lnTo>
                    <a:pt x="0" y="13555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54353" y="3496792"/>
          <a:ext cx="13187044" cy="135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675"/>
                <a:gridCol w="4231640"/>
                <a:gridCol w="7910194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sz="1400" b="1" spc="5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400" b="1" spc="5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sz="1400" b="1" spc="7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0" marR="19304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b="1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</a:t>
                      </a:r>
                      <a:r>
                        <a:rPr sz="1400" b="1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instantly.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 marR="297180">
                        <a:lnSpc>
                          <a:spcPct val="100000"/>
                        </a:lnSpc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units,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inheriting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limits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operability.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24792" y="5139768"/>
            <a:ext cx="2332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4360" y="5555443"/>
            <a:ext cx="13110844" cy="1368425"/>
            <a:chOff x="1054360" y="5555443"/>
            <a:chExt cx="13110844" cy="1368425"/>
          </a:xfrm>
        </p:grpSpPr>
        <p:sp>
          <p:nvSpPr>
            <p:cNvPr id="16" name="object 16"/>
            <p:cNvSpPr/>
            <p:nvPr/>
          </p:nvSpPr>
          <p:spPr>
            <a:xfrm>
              <a:off x="1060710" y="5561793"/>
              <a:ext cx="13098144" cy="1355725"/>
            </a:xfrm>
            <a:custGeom>
              <a:avLst/>
              <a:gdLst/>
              <a:ahLst/>
              <a:cxnLst/>
              <a:rect l="l" t="t" r="r" b="b"/>
              <a:pathLst>
                <a:path w="13098144" h="1355725">
                  <a:moveTo>
                    <a:pt x="0" y="0"/>
                  </a:moveTo>
                  <a:lnTo>
                    <a:pt x="0" y="1355509"/>
                  </a:lnTo>
                  <a:lnTo>
                    <a:pt x="13098043" y="1355509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60710" y="5561793"/>
              <a:ext cx="13098144" cy="1355725"/>
            </a:xfrm>
            <a:custGeom>
              <a:avLst/>
              <a:gdLst/>
              <a:ahLst/>
              <a:cxnLst/>
              <a:rect l="l" t="t" r="r" b="b"/>
              <a:pathLst>
                <a:path w="13098144" h="13557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355509"/>
                  </a:lnTo>
                  <a:lnTo>
                    <a:pt x="0" y="13555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54353" y="5555462"/>
          <a:ext cx="13187044" cy="135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675"/>
                <a:gridCol w="4231640"/>
                <a:gridCol w="7910194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sz="1400" b="1" spc="5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400" b="1" spc="5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sz="1400" b="1" spc="7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0" marR="641985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sz="1400" b="1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68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0" marR="48450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becomes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individually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b="1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b="1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details.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r>
                        <a:rPr sz="1400" b="1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manually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units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793505"/>
            <a:ext cx="1750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5615" y="1330058"/>
            <a:ext cx="12416155" cy="7034530"/>
            <a:chOff x="1015615" y="1330058"/>
            <a:chExt cx="12416155" cy="70345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615" y="1342809"/>
              <a:ext cx="5358120" cy="36509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1976" y="1330058"/>
              <a:ext cx="8689708" cy="34892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444" y="4816144"/>
              <a:ext cx="8561336" cy="3548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539343"/>
            <a:ext cx="11639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b="1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5904" y="902196"/>
            <a:ext cx="7012940" cy="7240270"/>
            <a:chOff x="1005904" y="902196"/>
            <a:chExt cx="7012940" cy="72402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904" y="902196"/>
              <a:ext cx="7012945" cy="27162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66" y="5065738"/>
              <a:ext cx="6978715" cy="30763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4842" y="3786143"/>
            <a:ext cx="12315190" cy="10706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200"/>
              </a:spcBef>
            </a:pP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  <a:spcBef>
                <a:spcPts val="8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Crucially,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entities,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positioned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hierarchy.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27360" y="1880679"/>
            <a:ext cx="13110844" cy="1915160"/>
            <a:chOff x="1027360" y="1880679"/>
            <a:chExt cx="13110844" cy="1915160"/>
          </a:xfrm>
        </p:grpSpPr>
        <p:sp>
          <p:nvSpPr>
            <p:cNvPr id="10" name="object 10"/>
            <p:cNvSpPr/>
            <p:nvPr/>
          </p:nvSpPr>
          <p:spPr>
            <a:xfrm>
              <a:off x="1033710" y="1887029"/>
              <a:ext cx="13098144" cy="1902460"/>
            </a:xfrm>
            <a:custGeom>
              <a:avLst/>
              <a:gdLst/>
              <a:ahLst/>
              <a:cxnLst/>
              <a:rect l="l" t="t" r="r" b="b"/>
              <a:pathLst>
                <a:path w="13098144" h="1902460">
                  <a:moveTo>
                    <a:pt x="0" y="0"/>
                  </a:moveTo>
                  <a:lnTo>
                    <a:pt x="0" y="1901952"/>
                  </a:lnTo>
                  <a:lnTo>
                    <a:pt x="13098043" y="1901952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710" y="1887029"/>
              <a:ext cx="13098144" cy="1902460"/>
            </a:xfrm>
            <a:custGeom>
              <a:avLst/>
              <a:gdLst/>
              <a:ahLst/>
              <a:cxnLst/>
              <a:rect l="l" t="t" r="r" b="b"/>
              <a:pathLst>
                <a:path w="13098144" h="1902460">
                  <a:moveTo>
                    <a:pt x="0" y="0"/>
                  </a:moveTo>
                  <a:lnTo>
                    <a:pt x="13098043" y="393903"/>
                  </a:lnTo>
                  <a:lnTo>
                    <a:pt x="13098043" y="1901952"/>
                  </a:lnTo>
                  <a:lnTo>
                    <a:pt x="0" y="19019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4842" y="1098509"/>
            <a:ext cx="7355205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">
              <a:lnSpc>
                <a:spcPct val="100000"/>
              </a:lnSpc>
              <a:spcBef>
                <a:spcPts val="1115"/>
              </a:spcBef>
            </a:pP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1880692"/>
          <a:ext cx="13187044" cy="1900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8539480"/>
                <a:gridCol w="236981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 spc="18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shortened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client-facing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spc="1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Department's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sz="1400" spc="10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1027360" y="4994027"/>
            <a:ext cx="13110844" cy="2397760"/>
            <a:chOff x="1027360" y="4994027"/>
            <a:chExt cx="13110844" cy="2397760"/>
          </a:xfrm>
        </p:grpSpPr>
        <p:sp>
          <p:nvSpPr>
            <p:cNvPr id="15" name="object 15"/>
            <p:cNvSpPr/>
            <p:nvPr/>
          </p:nvSpPr>
          <p:spPr>
            <a:xfrm>
              <a:off x="1033710" y="5000377"/>
              <a:ext cx="13098144" cy="2385060"/>
            </a:xfrm>
            <a:custGeom>
              <a:avLst/>
              <a:gdLst/>
              <a:ahLst/>
              <a:cxnLst/>
              <a:rect l="l" t="t" r="r" b="b"/>
              <a:pathLst>
                <a:path w="13098144" h="2385059">
                  <a:moveTo>
                    <a:pt x="0" y="0"/>
                  </a:moveTo>
                  <a:lnTo>
                    <a:pt x="0" y="2384818"/>
                  </a:lnTo>
                  <a:lnTo>
                    <a:pt x="13098043" y="2384818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33710" y="5000377"/>
              <a:ext cx="13098144" cy="2385060"/>
            </a:xfrm>
            <a:custGeom>
              <a:avLst/>
              <a:gdLst/>
              <a:ahLst/>
              <a:cxnLst/>
              <a:rect l="l" t="t" r="r" b="b"/>
              <a:pathLst>
                <a:path w="13098144" h="2385059">
                  <a:moveTo>
                    <a:pt x="0" y="0"/>
                  </a:moveTo>
                  <a:lnTo>
                    <a:pt x="13098043" y="393903"/>
                  </a:lnTo>
                  <a:lnTo>
                    <a:pt x="13098043" y="2384818"/>
                  </a:lnTo>
                  <a:lnTo>
                    <a:pt x="0" y="238481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25350" y="4212031"/>
            <a:ext cx="1330071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>
              <a:lnSpc>
                <a:spcPct val="100000"/>
              </a:lnSpc>
              <a:spcBef>
                <a:spcPts val="111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27353" y="4994046"/>
          <a:ext cx="13187044" cy="238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8539480"/>
                <a:gridCol w="236981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b="1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oversees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endParaRPr sz="1400" spc="13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b="1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sz="1400" spc="1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b="1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geographically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functionally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located.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14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b="1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145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27360" y="1880679"/>
            <a:ext cx="13110844" cy="1597025"/>
            <a:chOff x="1027360" y="1880679"/>
            <a:chExt cx="13110844" cy="1597025"/>
          </a:xfrm>
        </p:grpSpPr>
        <p:sp>
          <p:nvSpPr>
            <p:cNvPr id="10" name="object 10"/>
            <p:cNvSpPr/>
            <p:nvPr/>
          </p:nvSpPr>
          <p:spPr>
            <a:xfrm>
              <a:off x="1033710" y="1887029"/>
              <a:ext cx="13098144" cy="1584325"/>
            </a:xfrm>
            <a:custGeom>
              <a:avLst/>
              <a:gdLst/>
              <a:ahLst/>
              <a:cxnLst/>
              <a:rect l="l" t="t" r="r" b="b"/>
              <a:pathLst>
                <a:path w="13098144" h="1584325">
                  <a:moveTo>
                    <a:pt x="0" y="0"/>
                  </a:moveTo>
                  <a:lnTo>
                    <a:pt x="0" y="1584236"/>
                  </a:lnTo>
                  <a:lnTo>
                    <a:pt x="13098043" y="1584236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710" y="1887029"/>
              <a:ext cx="13098144" cy="1584325"/>
            </a:xfrm>
            <a:custGeom>
              <a:avLst/>
              <a:gdLst/>
              <a:ahLst/>
              <a:cxnLst/>
              <a:rect l="l" t="t" r="r" b="b"/>
              <a:pathLst>
                <a:path w="13098144" h="15843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584236"/>
                  </a:lnTo>
                  <a:lnTo>
                    <a:pt x="0" y="15842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4842" y="1098509"/>
            <a:ext cx="7329805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">
              <a:lnSpc>
                <a:spcPct val="100000"/>
              </a:lnSpc>
              <a:spcBef>
                <a:spcPts val="1115"/>
              </a:spcBef>
            </a:pP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1880692"/>
          <a:ext cx="13187044" cy="158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8539480"/>
                <a:gridCol w="236981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allowance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Department's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sz="1400" spc="10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sz="1400" spc="1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49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 marR="48196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status.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24842" y="3951367"/>
            <a:ext cx="11974195" cy="340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700" b="1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  <a:spcBef>
                <a:spcPts val="59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buChar char="&gt;"/>
              <a:tabLst>
                <a:tab pos="166370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66370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66370" algn="l"/>
              </a:tabLst>
            </a:pP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66370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66370" algn="l"/>
              </a:tabLst>
            </a:pP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Hierarchies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66370" algn="l"/>
              </a:tabLst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37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66370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907" y="4786883"/>
            <a:ext cx="2767356" cy="33433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462449"/>
            <a:ext cx="12613640" cy="218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</a:pPr>
            <a:r>
              <a:rPr sz="17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sz="17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700" b="1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  <a:spcBef>
                <a:spcPts val="28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(Designations)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60" y="2782763"/>
            <a:ext cx="13110844" cy="2054860"/>
            <a:chOff x="1027360" y="2782763"/>
            <a:chExt cx="13110844" cy="2054860"/>
          </a:xfrm>
        </p:grpSpPr>
        <p:sp>
          <p:nvSpPr>
            <p:cNvPr id="11" name="object 11"/>
            <p:cNvSpPr/>
            <p:nvPr/>
          </p:nvSpPr>
          <p:spPr>
            <a:xfrm>
              <a:off x="1033710" y="2789113"/>
              <a:ext cx="13098144" cy="2042160"/>
            </a:xfrm>
            <a:custGeom>
              <a:avLst/>
              <a:gdLst/>
              <a:ahLst/>
              <a:cxnLst/>
              <a:rect l="l" t="t" r="r" b="b"/>
              <a:pathLst>
                <a:path w="13098144" h="2042160">
                  <a:moveTo>
                    <a:pt x="0" y="0"/>
                  </a:moveTo>
                  <a:lnTo>
                    <a:pt x="0" y="2041740"/>
                  </a:lnTo>
                  <a:lnTo>
                    <a:pt x="13098043" y="2041740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10" y="2789113"/>
              <a:ext cx="13098144" cy="2042160"/>
            </a:xfrm>
            <a:custGeom>
              <a:avLst/>
              <a:gdLst/>
              <a:ahLst/>
              <a:cxnLst/>
              <a:rect l="l" t="t" r="r" b="b"/>
              <a:pathLst>
                <a:path w="13098144" h="2042160">
                  <a:moveTo>
                    <a:pt x="0" y="0"/>
                  </a:moveTo>
                  <a:lnTo>
                    <a:pt x="13098043" y="393903"/>
                  </a:lnTo>
                  <a:lnTo>
                    <a:pt x="13098043" y="2041740"/>
                  </a:lnTo>
                  <a:lnTo>
                    <a:pt x="0" y="20417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2782785"/>
          <a:ext cx="13187044" cy="2040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8539480"/>
                <a:gridCol w="236981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 spc="18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official,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job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spc="1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sz="1400" spc="10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36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 marR="10064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status.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assignable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0820" marR="11182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(Selection)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308" y="5053992"/>
            <a:ext cx="7219667" cy="33782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55" y="1478969"/>
            <a:ext cx="12882880" cy="257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</a:pP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700" b="1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700" b="1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1115">
              <a:lnSpc>
                <a:spcPct val="149000"/>
              </a:lnSpc>
              <a:spcBef>
                <a:spcPts val="59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Workflow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" marR="5080">
              <a:lnSpc>
                <a:spcPct val="149000"/>
              </a:lnSpc>
              <a:spcBef>
                <a:spcPts val="3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Designations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(job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60" y="4282330"/>
            <a:ext cx="13110844" cy="2880995"/>
            <a:chOff x="1027360" y="4282330"/>
            <a:chExt cx="13110844" cy="2880995"/>
          </a:xfrm>
        </p:grpSpPr>
        <p:sp>
          <p:nvSpPr>
            <p:cNvPr id="11" name="object 11"/>
            <p:cNvSpPr/>
            <p:nvPr/>
          </p:nvSpPr>
          <p:spPr>
            <a:xfrm>
              <a:off x="1033710" y="4288680"/>
              <a:ext cx="13098144" cy="2868295"/>
            </a:xfrm>
            <a:custGeom>
              <a:avLst/>
              <a:gdLst/>
              <a:ahLst/>
              <a:cxnLst/>
              <a:rect l="l" t="t" r="r" b="b"/>
              <a:pathLst>
                <a:path w="13098144" h="2868295">
                  <a:moveTo>
                    <a:pt x="0" y="0"/>
                  </a:moveTo>
                  <a:lnTo>
                    <a:pt x="0" y="2867698"/>
                  </a:lnTo>
                  <a:lnTo>
                    <a:pt x="13098043" y="2867698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10" y="4288680"/>
              <a:ext cx="13098144" cy="2868295"/>
            </a:xfrm>
            <a:custGeom>
              <a:avLst/>
              <a:gdLst/>
              <a:ahLst/>
              <a:cxnLst/>
              <a:rect l="l" t="t" r="r" b="b"/>
              <a:pathLst>
                <a:path w="13098144" h="2868295">
                  <a:moveTo>
                    <a:pt x="0" y="0"/>
                  </a:moveTo>
                  <a:lnTo>
                    <a:pt x="13098043" y="393903"/>
                  </a:lnTo>
                  <a:lnTo>
                    <a:pt x="13098043" y="2867698"/>
                  </a:lnTo>
                  <a:lnTo>
                    <a:pt x="0" y="28676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4282351"/>
          <a:ext cx="13187044" cy="286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8539480"/>
                <a:gridCol w="236981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6165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2801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9423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defines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sz="1400" b="1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r>
                        <a:rPr sz="14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endParaRPr sz="1400" spc="9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16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2774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r>
                        <a:rPr sz="1400" b="1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whom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spc="10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145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sz="1400" spc="10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857023"/>
            <a:ext cx="8109584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">
              <a:lnSpc>
                <a:spcPct val="100000"/>
              </a:lnSpc>
              <a:spcBef>
                <a:spcPts val="1115"/>
              </a:spcBef>
            </a:pP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60" y="1702705"/>
            <a:ext cx="13110844" cy="1660525"/>
            <a:chOff x="1027360" y="1702705"/>
            <a:chExt cx="13110844" cy="1660525"/>
          </a:xfrm>
        </p:grpSpPr>
        <p:sp>
          <p:nvSpPr>
            <p:cNvPr id="11" name="object 11"/>
            <p:cNvSpPr/>
            <p:nvPr/>
          </p:nvSpPr>
          <p:spPr>
            <a:xfrm>
              <a:off x="1033710" y="1709055"/>
              <a:ext cx="13098144" cy="1647825"/>
            </a:xfrm>
            <a:custGeom>
              <a:avLst/>
              <a:gdLst/>
              <a:ahLst/>
              <a:cxnLst/>
              <a:rect l="l" t="t" r="r" b="b"/>
              <a:pathLst>
                <a:path w="13098144" h="1647825">
                  <a:moveTo>
                    <a:pt x="0" y="0"/>
                  </a:moveTo>
                  <a:lnTo>
                    <a:pt x="0" y="1647748"/>
                  </a:lnTo>
                  <a:lnTo>
                    <a:pt x="13098030" y="1647748"/>
                  </a:lnTo>
                  <a:lnTo>
                    <a:pt x="13098030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10" y="1709055"/>
              <a:ext cx="13098144" cy="1647825"/>
            </a:xfrm>
            <a:custGeom>
              <a:avLst/>
              <a:gdLst/>
              <a:ahLst/>
              <a:cxnLst/>
              <a:rect l="l" t="t" r="r" b="b"/>
              <a:pathLst>
                <a:path w="13098144" h="1647825">
                  <a:moveTo>
                    <a:pt x="0" y="0"/>
                  </a:moveTo>
                  <a:lnTo>
                    <a:pt x="13098030" y="393903"/>
                  </a:lnTo>
                  <a:lnTo>
                    <a:pt x="13098030" y="1647748"/>
                  </a:lnTo>
                  <a:lnTo>
                    <a:pt x="0" y="1647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1702727"/>
          <a:ext cx="13187044" cy="1646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10909300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sz="1400" spc="1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27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flow.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workflows.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1765" marR="3429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requests: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power, while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sz="1400" b="1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1064069" y="3620752"/>
            <a:ext cx="13421360" cy="4601210"/>
            <a:chOff x="1064069" y="3620752"/>
            <a:chExt cx="13421360" cy="46012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069" y="3625205"/>
              <a:ext cx="7482497" cy="25189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7270" y="3620752"/>
              <a:ext cx="4660015" cy="46008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8231" y="3789350"/>
              <a:ext cx="2326867" cy="15321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583871"/>
            <a:ext cx="5561965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sz="17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2314" y="1364716"/>
            <a:ext cx="6866255" cy="6743700"/>
            <a:chOff x="1052314" y="1364716"/>
            <a:chExt cx="6866255" cy="67437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082" y="1364716"/>
              <a:ext cx="6854151" cy="32129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314" y="5262371"/>
              <a:ext cx="6662237" cy="28456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17525" y="4792408"/>
            <a:ext cx="27038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sz="17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2018" y="5340325"/>
            <a:ext cx="5956935" cy="192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define,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0170">
              <a:lnSpc>
                <a:spcPct val="149000"/>
              </a:lnSpc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(Flight,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Hotel,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Transfer)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restrictions,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024842" y="1225584"/>
            <a:ext cx="13382625" cy="624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marR="172085">
              <a:lnSpc>
                <a:spcPct val="149000"/>
              </a:lnSpc>
              <a:spcBef>
                <a:spcPts val="48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travel.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905"/>
              </a:spcBef>
            </a:pP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060" marR="496570">
              <a:lnSpc>
                <a:spcPct val="149000"/>
              </a:lnSpc>
              <a:spcBef>
                <a:spcPts val="940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(Role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Based)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overrides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company-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060" marR="5080">
              <a:lnSpc>
                <a:spcPct val="149000"/>
              </a:lnSpc>
              <a:spcBef>
                <a:spcPts val="100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"Executives"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060" marR="304165">
              <a:lnSpc>
                <a:spcPct val="149000"/>
              </a:lnSpc>
              <a:spcBef>
                <a:spcPts val="1005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"Sales"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lodging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"IT"</a:t>
            </a:r>
            <a:r>
              <a:rPr sz="1400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Rules)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marR="778510">
              <a:lnSpc>
                <a:spcPct val="149000"/>
              </a:lnSpc>
              <a:spcBef>
                <a:spcPts val="490"/>
              </a:spcBef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(highlighted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red)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enforce.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1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130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6638925" y="0"/>
            <a:ext cx="687705" cy="2168525"/>
          </a:xfrm>
          <a:custGeom>
            <a:avLst/>
            <a:gdLst/>
            <a:ahLst/>
            <a:cxnLst/>
            <a:rect l="l" t="t" r="r" b="b"/>
            <a:pathLst>
              <a:path w="687705" h="1866264">
                <a:moveTo>
                  <a:pt x="687501" y="0"/>
                </a:moveTo>
                <a:lnTo>
                  <a:pt x="0" y="0"/>
                </a:lnTo>
                <a:lnTo>
                  <a:pt x="0" y="1865807"/>
                </a:lnTo>
                <a:lnTo>
                  <a:pt x="687501" y="1865807"/>
                </a:lnTo>
                <a:lnTo>
                  <a:pt x="687501" y="0"/>
                </a:lnTo>
                <a:close/>
              </a:path>
            </a:pathLst>
          </a:custGeom>
          <a:solidFill>
            <a:srgbClr val="F489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412682" y="8338489"/>
            <a:ext cx="1120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231F20"/>
                </a:solidFill>
                <a:latin typeface="Trebuchet MS" panose="020B0603020202020204"/>
                <a:cs typeface="Trebuchet MS" panose="020B0603020202020204"/>
                <a:hlinkClick r:id="rId2"/>
              </a:rPr>
              <a:t>www.caxita.com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13147" y="1265449"/>
            <a:ext cx="3371850" cy="740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spc="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35150" y="8448092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942" y="50558"/>
            <a:ext cx="5727317" cy="85909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38875" y="2710401"/>
            <a:ext cx="7639050" cy="381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1680">
              <a:lnSpc>
                <a:spcPct val="123000"/>
              </a:lnSpc>
              <a:spcBef>
                <a:spcPts val="100"/>
              </a:spcBef>
            </a:pP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7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17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7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17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panel.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2095">
              <a:lnSpc>
                <a:spcPct val="149000"/>
              </a:lnSpc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(Against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Branch)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45110">
              <a:lnSpc>
                <a:spcPct val="149000"/>
              </a:lnSpc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(Super-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in)</a:t>
            </a:r>
            <a:r>
              <a:rPr sz="14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(corporater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in)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user(logs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in)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Structure(department)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(Roles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10820">
              <a:lnSpc>
                <a:spcPct val="149000"/>
              </a:lnSpc>
            </a:pP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Permissions,Designation,Hierarchy,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travel,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policy)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27360" y="787759"/>
            <a:ext cx="13110844" cy="7392034"/>
            <a:chOff x="1027360" y="787759"/>
            <a:chExt cx="13110844" cy="7392034"/>
          </a:xfrm>
        </p:grpSpPr>
        <p:sp>
          <p:nvSpPr>
            <p:cNvPr id="10" name="object 10"/>
            <p:cNvSpPr/>
            <p:nvPr/>
          </p:nvSpPr>
          <p:spPr>
            <a:xfrm>
              <a:off x="1033710" y="794109"/>
              <a:ext cx="13098144" cy="7379334"/>
            </a:xfrm>
            <a:custGeom>
              <a:avLst/>
              <a:gdLst/>
              <a:ahLst/>
              <a:cxnLst/>
              <a:rect l="l" t="t" r="r" b="b"/>
              <a:pathLst>
                <a:path w="13098144" h="7379334">
                  <a:moveTo>
                    <a:pt x="0" y="0"/>
                  </a:moveTo>
                  <a:lnTo>
                    <a:pt x="0" y="7378763"/>
                  </a:lnTo>
                  <a:lnTo>
                    <a:pt x="13098043" y="7378763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710" y="794109"/>
              <a:ext cx="13098144" cy="7379334"/>
            </a:xfrm>
            <a:custGeom>
              <a:avLst/>
              <a:gdLst/>
              <a:ahLst/>
              <a:cxnLst/>
              <a:rect l="l" t="t" r="r" b="b"/>
              <a:pathLst>
                <a:path w="13098144" h="7379334">
                  <a:moveTo>
                    <a:pt x="0" y="0"/>
                  </a:moveTo>
                  <a:lnTo>
                    <a:pt x="13098043" y="393903"/>
                  </a:lnTo>
                  <a:lnTo>
                    <a:pt x="13098043" y="7378763"/>
                  </a:lnTo>
                  <a:lnTo>
                    <a:pt x="0" y="7378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27353" y="787780"/>
          <a:ext cx="13187044" cy="7375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5578474"/>
                <a:gridCol w="5330190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sz="1400" b="1" spc="6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32321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restrictions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origin,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destination,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82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journey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633095" algn="just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exceeds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configured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haul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hours):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4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Cabin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2990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travelers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policy.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Economy,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Economy,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Business,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73088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Executives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permitted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76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41148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419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stricter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limits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'Training'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'Client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Visit'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Carrier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16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270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Full-Service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6203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Carriers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40105">
                <a:tc>
                  <a:txBody>
                    <a:bodyPr/>
                    <a:lstStyle/>
                    <a:p>
                      <a:pPr marL="193675" marR="82867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Preference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923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80772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38544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flights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arrive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traveler's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09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3035" marR="1847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prioritize,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negotiated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rates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loyalty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68707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company's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vendor.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272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1327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Explicitly</a:t>
                      </a:r>
                      <a:r>
                        <a:rPr sz="1400" b="1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sz="1400" b="1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certain</a:t>
                      </a:r>
                      <a:r>
                        <a:rPr sz="1400" b="1" spc="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airlines</a:t>
                      </a:r>
                      <a:r>
                        <a:rPr sz="1400" b="1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booked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ratings,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history,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34417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Airline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complaints.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907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3035" marR="698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differently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whether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traveling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together.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 marR="5607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023776" y="717285"/>
            <a:ext cx="13768705" cy="739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">
              <a:lnSpc>
                <a:spcPct val="100000"/>
              </a:lnSpc>
              <a:spcBef>
                <a:spcPts val="1405"/>
              </a:spcBef>
            </a:pP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845" indent="-152400">
              <a:lnSpc>
                <a:spcPct val="100000"/>
              </a:lnSpc>
              <a:spcBef>
                <a:spcPts val="1605"/>
              </a:spcBef>
              <a:buSzPct val="96000"/>
              <a:buChar char="&gt;"/>
              <a:tabLst>
                <a:tab pos="156845" algn="l"/>
              </a:tabLst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Travel: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applicable)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845" indent="-152400">
              <a:lnSpc>
                <a:spcPct val="100000"/>
              </a:lnSpc>
              <a:spcBef>
                <a:spcPts val="820"/>
              </a:spcBef>
              <a:buSzPct val="96000"/>
              <a:buChar char="&gt;"/>
              <a:tabLst>
                <a:tab pos="156845" algn="l"/>
              </a:tabLst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clear,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concise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'Managers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5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Policy').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845" indent="-152400">
              <a:lnSpc>
                <a:spcPct val="100000"/>
              </a:lnSpc>
              <a:spcBef>
                <a:spcPts val="820"/>
              </a:spcBef>
              <a:buSzPct val="96000"/>
              <a:buChar char="&gt;"/>
              <a:tabLst>
                <a:tab pos="156845" algn="l"/>
              </a:tabLst>
            </a:pP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'Applies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only.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Restricts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flights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hotels.').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845" indent="-152400">
              <a:lnSpc>
                <a:spcPct val="100000"/>
              </a:lnSpc>
              <a:spcBef>
                <a:spcPts val="820"/>
              </a:spcBef>
              <a:buSzPct val="96000"/>
              <a:buChar char="&gt;"/>
              <a:tabLst>
                <a:tab pos="156845" algn="l"/>
              </a:tabLst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From/To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845" indent="-152400">
              <a:lnSpc>
                <a:spcPct val="100000"/>
              </a:lnSpc>
              <a:spcBef>
                <a:spcPts val="820"/>
              </a:spcBef>
              <a:buSzPct val="96000"/>
              <a:buChar char="&gt;"/>
              <a:tabLst>
                <a:tab pos="156845" algn="l"/>
              </a:tabLst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Toggle: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'Active'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Clr>
                <a:srgbClr val="231F20"/>
              </a:buClr>
              <a:buFont typeface="Tahoma" panose="020B0604030504040204"/>
              <a:buChar char="&gt;"/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">
              <a:lnSpc>
                <a:spcPct val="100000"/>
              </a:lnSpc>
            </a:pP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700" b="1" spc="-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700" b="1" spc="-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0335" marR="31750" algn="just">
              <a:lnSpc>
                <a:spcPct val="149000"/>
              </a:lnSpc>
              <a:spcBef>
                <a:spcPts val="5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travel.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0335" algn="just">
              <a:lnSpc>
                <a:spcPct val="100000"/>
              </a:lnSpc>
              <a:spcBef>
                <a:spcPts val="825"/>
              </a:spcBef>
            </a:pP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0335" marR="5080" algn="just">
              <a:lnSpc>
                <a:spcPct val="149000"/>
              </a:lnSpc>
              <a:spcBef>
                <a:spcPts val="1405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Meeting,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Audit).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0335" marR="314960">
              <a:lnSpc>
                <a:spcPct val="149000"/>
              </a:lnSpc>
              <a:spcBef>
                <a:spcPts val="150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Property:</a:t>
            </a:r>
            <a:r>
              <a:rPr sz="14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(Flight,</a:t>
            </a:r>
            <a:r>
              <a:rPr sz="1400" spc="2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Hotel,</a:t>
            </a:r>
            <a:r>
              <a:rPr sz="1400" spc="2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9880" lvl="1" indent="-153670">
              <a:lnSpc>
                <a:spcPct val="100000"/>
              </a:lnSpc>
              <a:buChar char="&gt;"/>
              <a:tabLst>
                <a:tab pos="6659880" algn="l"/>
              </a:tabLst>
            </a:pP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9880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6659880" algn="l"/>
              </a:tabLst>
            </a:pP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9880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6659880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9880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6659880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64000"/>
            <a:ext cx="6162675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27360" y="2750132"/>
            <a:ext cx="13110844" cy="5358765"/>
            <a:chOff x="1027360" y="2750132"/>
            <a:chExt cx="13110844" cy="5358765"/>
          </a:xfrm>
        </p:grpSpPr>
        <p:sp>
          <p:nvSpPr>
            <p:cNvPr id="10" name="object 10"/>
            <p:cNvSpPr/>
            <p:nvPr/>
          </p:nvSpPr>
          <p:spPr>
            <a:xfrm>
              <a:off x="1033710" y="2756482"/>
              <a:ext cx="13098144" cy="5346065"/>
            </a:xfrm>
            <a:custGeom>
              <a:avLst/>
              <a:gdLst/>
              <a:ahLst/>
              <a:cxnLst/>
              <a:rect l="l" t="t" r="r" b="b"/>
              <a:pathLst>
                <a:path w="13098144" h="5346065">
                  <a:moveTo>
                    <a:pt x="0" y="0"/>
                  </a:moveTo>
                  <a:lnTo>
                    <a:pt x="0" y="5345569"/>
                  </a:lnTo>
                  <a:lnTo>
                    <a:pt x="13098043" y="5345569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710" y="2756482"/>
              <a:ext cx="13098144" cy="5346065"/>
            </a:xfrm>
            <a:custGeom>
              <a:avLst/>
              <a:gdLst/>
              <a:ahLst/>
              <a:cxnLst/>
              <a:rect l="l" t="t" r="r" b="b"/>
              <a:pathLst>
                <a:path w="13098144" h="5346065">
                  <a:moveTo>
                    <a:pt x="0" y="0"/>
                  </a:moveTo>
                  <a:lnTo>
                    <a:pt x="13098043" y="393903"/>
                  </a:lnTo>
                  <a:lnTo>
                    <a:pt x="13098043" y="5345569"/>
                  </a:lnTo>
                  <a:lnTo>
                    <a:pt x="0" y="53455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27353" y="2750146"/>
          <a:ext cx="13187044" cy="534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5578474"/>
                <a:gridCol w="5330190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sz="1400" b="1" spc="6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851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0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1765" marR="16129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prioritize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agreements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2362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'Global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Stay'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available,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maximize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rewards.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1936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Explicitly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certain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hotels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chains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booked,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37528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luxury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nightly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exceeding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7651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and/or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22034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9539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2584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standard,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executive,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suite)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53848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only,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regardless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traveler's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5181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Explicitly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certain,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premium,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suites,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views)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442595">
                        <a:lnSpc>
                          <a:spcPct val="100000"/>
                        </a:lnSpc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Suites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45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3035" marR="2927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Specify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Only,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Half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 marR="4292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(B&amp;B)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23776" y="376010"/>
            <a:ext cx="11253470" cy="21894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8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>
              <a:lnSpc>
                <a:spcPct val="100000"/>
              </a:lnSpc>
              <a:spcBef>
                <a:spcPts val="1560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2700"/>
              </a:lnSpc>
              <a:spcBef>
                <a:spcPts val="125"/>
              </a:spcBef>
            </a:pP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status.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requests. Click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>
              <a:lnSpc>
                <a:spcPct val="100000"/>
              </a:lnSpc>
              <a:spcBef>
                <a:spcPts val="146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859129" y="692141"/>
            <a:ext cx="25380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sz="1400" b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sz="1400" b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4069" y="569125"/>
            <a:ext cx="13479144" cy="2642870"/>
            <a:chOff x="1064069" y="569125"/>
            <a:chExt cx="13479144" cy="26428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069" y="569125"/>
              <a:ext cx="6517640" cy="26423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3901" y="1113432"/>
              <a:ext cx="6668983" cy="20398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27360" y="3893802"/>
            <a:ext cx="13110844" cy="1698625"/>
            <a:chOff x="1027360" y="3893802"/>
            <a:chExt cx="13110844" cy="1698625"/>
          </a:xfrm>
        </p:grpSpPr>
        <p:sp>
          <p:nvSpPr>
            <p:cNvPr id="14" name="object 14"/>
            <p:cNvSpPr/>
            <p:nvPr/>
          </p:nvSpPr>
          <p:spPr>
            <a:xfrm>
              <a:off x="1033710" y="3900152"/>
              <a:ext cx="13098144" cy="1685925"/>
            </a:xfrm>
            <a:custGeom>
              <a:avLst/>
              <a:gdLst/>
              <a:ahLst/>
              <a:cxnLst/>
              <a:rect l="l" t="t" r="r" b="b"/>
              <a:pathLst>
                <a:path w="13098144" h="1685925">
                  <a:moveTo>
                    <a:pt x="0" y="0"/>
                  </a:moveTo>
                  <a:lnTo>
                    <a:pt x="0" y="1685785"/>
                  </a:lnTo>
                  <a:lnTo>
                    <a:pt x="13098017" y="1685785"/>
                  </a:lnTo>
                  <a:lnTo>
                    <a:pt x="13098017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33710" y="3900152"/>
              <a:ext cx="13098144" cy="1685925"/>
            </a:xfrm>
            <a:custGeom>
              <a:avLst/>
              <a:gdLst/>
              <a:ahLst/>
              <a:cxnLst/>
              <a:rect l="l" t="t" r="r" b="b"/>
              <a:pathLst>
                <a:path w="13098144" h="1685925">
                  <a:moveTo>
                    <a:pt x="0" y="0"/>
                  </a:moveTo>
                  <a:lnTo>
                    <a:pt x="13098017" y="393903"/>
                  </a:lnTo>
                  <a:lnTo>
                    <a:pt x="13098017" y="1685785"/>
                  </a:lnTo>
                  <a:lnTo>
                    <a:pt x="0" y="168578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27353" y="3893820"/>
          <a:ext cx="13187044" cy="168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5578474"/>
                <a:gridCol w="5330190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sz="1400" b="1" spc="6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20891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(e.g.,standard,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2476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sz="1400" b="1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93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r>
                        <a:rPr sz="1400" b="1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b="1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sz="1400" b="1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shared,private)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spc="2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024461" y="5883012"/>
            <a:ext cx="13103225" cy="197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53670">
              <a:lnSpc>
                <a:spcPct val="100000"/>
              </a:lnSpc>
              <a:spcBef>
                <a:spcPts val="1170"/>
              </a:spcBef>
              <a:buChar char="&gt;"/>
              <a:tabLst>
                <a:tab pos="177800" algn="l"/>
              </a:tabLst>
            </a:pP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77800" algn="l"/>
              </a:tabLst>
            </a:pP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employees.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</a:pP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principle,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Designations/Roles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243" y="439431"/>
            <a:ext cx="12591415" cy="16827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385">
              <a:lnSpc>
                <a:spcPct val="100000"/>
              </a:lnSpc>
              <a:spcBef>
                <a:spcPts val="940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Dependent: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9000"/>
              </a:lnSpc>
              <a:spcBef>
                <a:spcPts val="2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5">
              <a:lnSpc>
                <a:spcPct val="100000"/>
              </a:lnSpc>
              <a:spcBef>
                <a:spcPts val="160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z="14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60" y="2249140"/>
            <a:ext cx="13110844" cy="3554095"/>
            <a:chOff x="1027360" y="2249140"/>
            <a:chExt cx="13110844" cy="3554095"/>
          </a:xfrm>
        </p:grpSpPr>
        <p:sp>
          <p:nvSpPr>
            <p:cNvPr id="11" name="object 11"/>
            <p:cNvSpPr/>
            <p:nvPr/>
          </p:nvSpPr>
          <p:spPr>
            <a:xfrm>
              <a:off x="1033710" y="2255490"/>
              <a:ext cx="13098144" cy="3541395"/>
            </a:xfrm>
            <a:custGeom>
              <a:avLst/>
              <a:gdLst/>
              <a:ahLst/>
              <a:cxnLst/>
              <a:rect l="l" t="t" r="r" b="b"/>
              <a:pathLst>
                <a:path w="13098144" h="3541395">
                  <a:moveTo>
                    <a:pt x="0" y="0"/>
                  </a:moveTo>
                  <a:lnTo>
                    <a:pt x="0" y="3541153"/>
                  </a:lnTo>
                  <a:lnTo>
                    <a:pt x="13098043" y="3541153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10" y="2255490"/>
              <a:ext cx="13098144" cy="3541395"/>
            </a:xfrm>
            <a:custGeom>
              <a:avLst/>
              <a:gdLst/>
              <a:ahLst/>
              <a:cxnLst/>
              <a:rect l="l" t="t" r="r" b="b"/>
              <a:pathLst>
                <a:path w="13098144" h="3541395">
                  <a:moveTo>
                    <a:pt x="0" y="0"/>
                  </a:moveTo>
                  <a:lnTo>
                    <a:pt x="13098043" y="393903"/>
                  </a:lnTo>
                  <a:lnTo>
                    <a:pt x="13098043" y="3541153"/>
                  </a:lnTo>
                  <a:lnTo>
                    <a:pt x="0" y="354115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2249157"/>
          <a:ext cx="13187044" cy="3538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945"/>
                <a:gridCol w="7103745"/>
                <a:gridCol w="287845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93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marL="193675" marR="9283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096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 marL="193675" marR="7804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75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51484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Nationality</a:t>
                      </a:r>
                      <a:endParaRPr sz="1400" spc="8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nationality.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350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25173" y="5954661"/>
            <a:ext cx="4091304" cy="5137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5">
              <a:lnSpc>
                <a:spcPct val="100000"/>
              </a:lnSpc>
              <a:spcBef>
                <a:spcPts val="340"/>
              </a:spcBef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7360" y="6557007"/>
            <a:ext cx="13110844" cy="1660525"/>
            <a:chOff x="1027360" y="6557007"/>
            <a:chExt cx="13110844" cy="1660525"/>
          </a:xfrm>
        </p:grpSpPr>
        <p:sp>
          <p:nvSpPr>
            <p:cNvPr id="16" name="object 16"/>
            <p:cNvSpPr/>
            <p:nvPr/>
          </p:nvSpPr>
          <p:spPr>
            <a:xfrm>
              <a:off x="1033710" y="6563357"/>
              <a:ext cx="13098144" cy="1647825"/>
            </a:xfrm>
            <a:custGeom>
              <a:avLst/>
              <a:gdLst/>
              <a:ahLst/>
              <a:cxnLst/>
              <a:rect l="l" t="t" r="r" b="b"/>
              <a:pathLst>
                <a:path w="13098144" h="1647825">
                  <a:moveTo>
                    <a:pt x="0" y="0"/>
                  </a:moveTo>
                  <a:lnTo>
                    <a:pt x="0" y="1647698"/>
                  </a:lnTo>
                  <a:lnTo>
                    <a:pt x="13098043" y="1647698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33710" y="6563357"/>
              <a:ext cx="13098144" cy="1647825"/>
            </a:xfrm>
            <a:custGeom>
              <a:avLst/>
              <a:gdLst/>
              <a:ahLst/>
              <a:cxnLst/>
              <a:rect l="l" t="t" r="r" b="b"/>
              <a:pathLst>
                <a:path w="13098144" h="16478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647698"/>
                  </a:lnTo>
                  <a:lnTo>
                    <a:pt x="0" y="16476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27353" y="6557023"/>
          <a:ext cx="13187044" cy="164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945"/>
                <a:gridCol w="5095875"/>
                <a:gridCol w="488568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Username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6008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qgorequest@qgo365.com).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09410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givem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id-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6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243" y="439431"/>
            <a:ext cx="11214100" cy="6661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385">
              <a:lnSpc>
                <a:spcPct val="100000"/>
              </a:lnSpc>
              <a:spcBef>
                <a:spcPts val="940"/>
              </a:spcBef>
            </a:pP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(Critical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Section)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pre-configured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60" y="1334244"/>
            <a:ext cx="13110844" cy="3744595"/>
            <a:chOff x="1027360" y="1334244"/>
            <a:chExt cx="13110844" cy="3744595"/>
          </a:xfrm>
        </p:grpSpPr>
        <p:sp>
          <p:nvSpPr>
            <p:cNvPr id="11" name="object 11"/>
            <p:cNvSpPr/>
            <p:nvPr/>
          </p:nvSpPr>
          <p:spPr>
            <a:xfrm>
              <a:off x="1033710" y="1340594"/>
              <a:ext cx="13098144" cy="3731895"/>
            </a:xfrm>
            <a:custGeom>
              <a:avLst/>
              <a:gdLst/>
              <a:ahLst/>
              <a:cxnLst/>
              <a:rect l="l" t="t" r="r" b="b"/>
              <a:pathLst>
                <a:path w="13098144" h="3731895">
                  <a:moveTo>
                    <a:pt x="0" y="0"/>
                  </a:moveTo>
                  <a:lnTo>
                    <a:pt x="0" y="3731691"/>
                  </a:lnTo>
                  <a:lnTo>
                    <a:pt x="13098043" y="3731691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10" y="1340594"/>
              <a:ext cx="13098144" cy="3731895"/>
            </a:xfrm>
            <a:custGeom>
              <a:avLst/>
              <a:gdLst/>
              <a:ahLst/>
              <a:cxnLst/>
              <a:rect l="l" t="t" r="r" b="b"/>
              <a:pathLst>
                <a:path w="13098144" h="3731895">
                  <a:moveTo>
                    <a:pt x="0" y="0"/>
                  </a:moveTo>
                  <a:lnTo>
                    <a:pt x="13098043" y="393903"/>
                  </a:lnTo>
                  <a:lnTo>
                    <a:pt x="13098043" y="3731691"/>
                  </a:lnTo>
                  <a:lnTo>
                    <a:pt x="0" y="37316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1334261"/>
          <a:ext cx="13187044" cy="3729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945"/>
                <a:gridCol w="5095875"/>
                <a:gridCol w="488568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Dependency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marL="193040" marR="94678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Unit,</a:t>
                      </a:r>
                      <a:r>
                        <a:rPr sz="1400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Branch,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4376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Defines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05854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cascade: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b="1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56642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belongs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endParaRPr sz="1400" spc="1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113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(from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400" b="1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endParaRPr sz="1400" spc="7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43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4375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User,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Approver).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62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0" marR="7785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employee's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existing,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onboarded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120" marR="12096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PRIORITY: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</a:t>
                      </a:r>
                      <a:r>
                        <a:rPr sz="1400" b="1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24639" y="5273927"/>
            <a:ext cx="6592570" cy="6661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385">
              <a:lnSpc>
                <a:spcPct val="100000"/>
              </a:lnSpc>
              <a:spcBef>
                <a:spcPts val="94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7360" y="6092278"/>
            <a:ext cx="13110844" cy="1901825"/>
            <a:chOff x="1027360" y="6092278"/>
            <a:chExt cx="13110844" cy="1901825"/>
          </a:xfrm>
        </p:grpSpPr>
        <p:sp>
          <p:nvSpPr>
            <p:cNvPr id="16" name="object 16"/>
            <p:cNvSpPr/>
            <p:nvPr/>
          </p:nvSpPr>
          <p:spPr>
            <a:xfrm>
              <a:off x="1033710" y="6098628"/>
              <a:ext cx="13098144" cy="1889125"/>
            </a:xfrm>
            <a:custGeom>
              <a:avLst/>
              <a:gdLst/>
              <a:ahLst/>
              <a:cxnLst/>
              <a:rect l="l" t="t" r="r" b="b"/>
              <a:pathLst>
                <a:path w="13098144" h="1889125">
                  <a:moveTo>
                    <a:pt x="0" y="0"/>
                  </a:moveTo>
                  <a:lnTo>
                    <a:pt x="0" y="1889086"/>
                  </a:lnTo>
                  <a:lnTo>
                    <a:pt x="13098043" y="1889086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33710" y="6098628"/>
              <a:ext cx="13098144" cy="1889125"/>
            </a:xfrm>
            <a:custGeom>
              <a:avLst/>
              <a:gdLst/>
              <a:ahLst/>
              <a:cxnLst/>
              <a:rect l="l" t="t" r="r" b="b"/>
              <a:pathLst>
                <a:path w="13098144" h="18891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889086"/>
                  </a:lnTo>
                  <a:lnTo>
                    <a:pt x="0" y="18890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27353" y="6092291"/>
          <a:ext cx="13187044" cy="188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945"/>
                <a:gridCol w="5095875"/>
                <a:gridCol w="488568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31806" y="902112"/>
            <a:ext cx="2553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60" y="1334244"/>
            <a:ext cx="13110844" cy="2677160"/>
            <a:chOff x="1027360" y="1334244"/>
            <a:chExt cx="13110844" cy="2677160"/>
          </a:xfrm>
        </p:grpSpPr>
        <p:sp>
          <p:nvSpPr>
            <p:cNvPr id="11" name="object 11"/>
            <p:cNvSpPr/>
            <p:nvPr/>
          </p:nvSpPr>
          <p:spPr>
            <a:xfrm>
              <a:off x="1033710" y="1340594"/>
              <a:ext cx="13098144" cy="2664460"/>
            </a:xfrm>
            <a:custGeom>
              <a:avLst/>
              <a:gdLst/>
              <a:ahLst/>
              <a:cxnLst/>
              <a:rect l="l" t="t" r="r" b="b"/>
              <a:pathLst>
                <a:path w="13098144" h="2664460">
                  <a:moveTo>
                    <a:pt x="0" y="0"/>
                  </a:moveTo>
                  <a:lnTo>
                    <a:pt x="0" y="2664218"/>
                  </a:lnTo>
                  <a:lnTo>
                    <a:pt x="13098043" y="2664218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10" y="1340594"/>
              <a:ext cx="13098144" cy="2664460"/>
            </a:xfrm>
            <a:custGeom>
              <a:avLst/>
              <a:gdLst/>
              <a:ahLst/>
              <a:cxnLst/>
              <a:rect l="l" t="t" r="r" b="b"/>
              <a:pathLst>
                <a:path w="13098144" h="2664460">
                  <a:moveTo>
                    <a:pt x="0" y="0"/>
                  </a:moveTo>
                  <a:lnTo>
                    <a:pt x="13098043" y="393903"/>
                  </a:lnTo>
                  <a:lnTo>
                    <a:pt x="13098043" y="2664218"/>
                  </a:lnTo>
                  <a:lnTo>
                    <a:pt x="0" y="266421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27353" y="1334261"/>
          <a:ext cx="13187044" cy="2662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945"/>
                <a:gridCol w="998156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upload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user's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5214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3975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employee,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auto-populates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Department's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endParaRPr sz="1400" spc="1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63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employee,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auto-populates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Department's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2197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sz="1400" spc="1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account's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state.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immediately.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24106" y="4588127"/>
            <a:ext cx="6592570" cy="6661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385">
              <a:lnSpc>
                <a:spcPct val="100000"/>
              </a:lnSpc>
              <a:spcBef>
                <a:spcPts val="940"/>
              </a:spcBef>
            </a:pP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7360" y="5406478"/>
            <a:ext cx="13110844" cy="1901825"/>
            <a:chOff x="1027360" y="6092278"/>
            <a:chExt cx="13110844" cy="1901825"/>
          </a:xfrm>
        </p:grpSpPr>
        <p:sp>
          <p:nvSpPr>
            <p:cNvPr id="16" name="object 16"/>
            <p:cNvSpPr/>
            <p:nvPr/>
          </p:nvSpPr>
          <p:spPr>
            <a:xfrm>
              <a:off x="1033710" y="6098628"/>
              <a:ext cx="13098144" cy="1889125"/>
            </a:xfrm>
            <a:custGeom>
              <a:avLst/>
              <a:gdLst/>
              <a:ahLst/>
              <a:cxnLst/>
              <a:rect l="l" t="t" r="r" b="b"/>
              <a:pathLst>
                <a:path w="13098144" h="1889125">
                  <a:moveTo>
                    <a:pt x="0" y="0"/>
                  </a:moveTo>
                  <a:lnTo>
                    <a:pt x="0" y="1889086"/>
                  </a:lnTo>
                  <a:lnTo>
                    <a:pt x="13098043" y="1889086"/>
                  </a:lnTo>
                  <a:lnTo>
                    <a:pt x="13098043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33710" y="6098628"/>
              <a:ext cx="13098144" cy="1889125"/>
            </a:xfrm>
            <a:custGeom>
              <a:avLst/>
              <a:gdLst/>
              <a:ahLst/>
              <a:cxnLst/>
              <a:rect l="l" t="t" r="r" b="b"/>
              <a:pathLst>
                <a:path w="13098144" h="1889125">
                  <a:moveTo>
                    <a:pt x="0" y="0"/>
                  </a:moveTo>
                  <a:lnTo>
                    <a:pt x="13098043" y="393903"/>
                  </a:lnTo>
                  <a:lnTo>
                    <a:pt x="13098043" y="1889086"/>
                  </a:lnTo>
                  <a:lnTo>
                    <a:pt x="0" y="18890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27353" y="5406491"/>
          <a:ext cx="13187044" cy="188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945"/>
                <a:gridCol w="5095875"/>
                <a:gridCol w="488568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sz="1400" b="1" spc="-1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2432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expires.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endParaRPr sz="1400" spc="15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7246" y="0"/>
            <a:ext cx="12605192" cy="8890609"/>
            <a:chOff x="1167246" y="0"/>
            <a:chExt cx="12605192" cy="889060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6874" y="8715747"/>
              <a:ext cx="173075" cy="1742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20106" y="5290794"/>
              <a:ext cx="3569970" cy="3599815"/>
            </a:xfrm>
            <a:custGeom>
              <a:avLst/>
              <a:gdLst/>
              <a:ahLst/>
              <a:cxnLst/>
              <a:rect l="l" t="t" r="r" b="b"/>
              <a:pathLst>
                <a:path w="3569970" h="3599815">
                  <a:moveTo>
                    <a:pt x="3569830" y="1216520"/>
                  </a:moveTo>
                  <a:lnTo>
                    <a:pt x="1382039" y="3416414"/>
                  </a:lnTo>
                  <a:lnTo>
                    <a:pt x="1201432" y="3599205"/>
                  </a:lnTo>
                  <a:lnTo>
                    <a:pt x="1206792" y="3599205"/>
                  </a:lnTo>
                  <a:lnTo>
                    <a:pt x="2356675" y="2442591"/>
                  </a:lnTo>
                  <a:lnTo>
                    <a:pt x="3248329" y="1547368"/>
                  </a:lnTo>
                  <a:lnTo>
                    <a:pt x="3569830" y="1222032"/>
                  </a:lnTo>
                  <a:lnTo>
                    <a:pt x="3569830" y="1216520"/>
                  </a:lnTo>
                  <a:close/>
                </a:path>
                <a:path w="3569970" h="3599815">
                  <a:moveTo>
                    <a:pt x="3569830" y="997394"/>
                  </a:moveTo>
                  <a:lnTo>
                    <a:pt x="2940024" y="1639163"/>
                  </a:lnTo>
                  <a:lnTo>
                    <a:pt x="1245260" y="3347377"/>
                  </a:lnTo>
                  <a:lnTo>
                    <a:pt x="993673" y="3599205"/>
                  </a:lnTo>
                  <a:lnTo>
                    <a:pt x="999096" y="3599205"/>
                  </a:lnTo>
                  <a:lnTo>
                    <a:pt x="2087816" y="2505176"/>
                  </a:lnTo>
                  <a:lnTo>
                    <a:pt x="3080982" y="1501571"/>
                  </a:lnTo>
                  <a:lnTo>
                    <a:pt x="3569830" y="1002830"/>
                  </a:lnTo>
                  <a:lnTo>
                    <a:pt x="3569830" y="997394"/>
                  </a:lnTo>
                  <a:close/>
                </a:path>
                <a:path w="3569970" h="3599815">
                  <a:moveTo>
                    <a:pt x="3569843" y="3315004"/>
                  </a:moveTo>
                  <a:lnTo>
                    <a:pt x="3288487" y="3599205"/>
                  </a:lnTo>
                  <a:lnTo>
                    <a:pt x="3293910" y="3599205"/>
                  </a:lnTo>
                  <a:lnTo>
                    <a:pt x="3569843" y="3320415"/>
                  </a:lnTo>
                  <a:lnTo>
                    <a:pt x="3569843" y="3315004"/>
                  </a:lnTo>
                  <a:close/>
                </a:path>
                <a:path w="3569970" h="3599815">
                  <a:moveTo>
                    <a:pt x="3569843" y="3204197"/>
                  </a:moveTo>
                  <a:lnTo>
                    <a:pt x="3177832" y="3599205"/>
                  </a:lnTo>
                  <a:lnTo>
                    <a:pt x="3183166" y="3599205"/>
                  </a:lnTo>
                  <a:lnTo>
                    <a:pt x="3569843" y="3209556"/>
                  </a:lnTo>
                  <a:lnTo>
                    <a:pt x="3569843" y="3204197"/>
                  </a:lnTo>
                  <a:close/>
                </a:path>
                <a:path w="3569970" h="3599815">
                  <a:moveTo>
                    <a:pt x="3569843" y="3093859"/>
                  </a:moveTo>
                  <a:lnTo>
                    <a:pt x="3068561" y="3599205"/>
                  </a:lnTo>
                  <a:lnTo>
                    <a:pt x="3073984" y="3599205"/>
                  </a:lnTo>
                  <a:lnTo>
                    <a:pt x="3569843" y="3099371"/>
                  </a:lnTo>
                  <a:lnTo>
                    <a:pt x="3569843" y="3093859"/>
                  </a:lnTo>
                  <a:close/>
                </a:path>
                <a:path w="3569970" h="3599815">
                  <a:moveTo>
                    <a:pt x="3569843" y="2983611"/>
                  </a:moveTo>
                  <a:lnTo>
                    <a:pt x="2958757" y="3599205"/>
                  </a:lnTo>
                  <a:lnTo>
                    <a:pt x="2964192" y="3599205"/>
                  </a:lnTo>
                  <a:lnTo>
                    <a:pt x="3569843" y="2989046"/>
                  </a:lnTo>
                  <a:lnTo>
                    <a:pt x="3569843" y="2983611"/>
                  </a:lnTo>
                  <a:close/>
                </a:path>
                <a:path w="3569970" h="3599815">
                  <a:moveTo>
                    <a:pt x="3569843" y="2872409"/>
                  </a:moveTo>
                  <a:lnTo>
                    <a:pt x="2948914" y="3492296"/>
                  </a:lnTo>
                  <a:lnTo>
                    <a:pt x="2842717" y="3599205"/>
                  </a:lnTo>
                  <a:lnTo>
                    <a:pt x="2848140" y="3599205"/>
                  </a:lnTo>
                  <a:lnTo>
                    <a:pt x="3267570" y="3179470"/>
                  </a:lnTo>
                  <a:lnTo>
                    <a:pt x="3569843" y="2877921"/>
                  </a:lnTo>
                  <a:lnTo>
                    <a:pt x="3569843" y="2872409"/>
                  </a:lnTo>
                  <a:close/>
                </a:path>
                <a:path w="3569970" h="3599815">
                  <a:moveTo>
                    <a:pt x="3569843" y="2766936"/>
                  </a:moveTo>
                  <a:lnTo>
                    <a:pt x="3428936" y="2910738"/>
                  </a:lnTo>
                  <a:lnTo>
                    <a:pt x="3252025" y="3089033"/>
                  </a:lnTo>
                  <a:lnTo>
                    <a:pt x="2740939" y="3599205"/>
                  </a:lnTo>
                  <a:lnTo>
                    <a:pt x="2746451" y="3599205"/>
                  </a:lnTo>
                  <a:lnTo>
                    <a:pt x="3288754" y="3057690"/>
                  </a:lnTo>
                  <a:lnTo>
                    <a:pt x="3429597" y="2915577"/>
                  </a:lnTo>
                  <a:lnTo>
                    <a:pt x="3534880" y="2808287"/>
                  </a:lnTo>
                  <a:lnTo>
                    <a:pt x="3569843" y="2772422"/>
                  </a:lnTo>
                  <a:lnTo>
                    <a:pt x="3569843" y="2766936"/>
                  </a:lnTo>
                  <a:close/>
                </a:path>
                <a:path w="3569970" h="3599815">
                  <a:moveTo>
                    <a:pt x="3569843" y="2650236"/>
                  </a:moveTo>
                  <a:lnTo>
                    <a:pt x="2776321" y="3447681"/>
                  </a:lnTo>
                  <a:lnTo>
                    <a:pt x="2626398" y="3599205"/>
                  </a:lnTo>
                  <a:lnTo>
                    <a:pt x="2631846" y="3599205"/>
                  </a:lnTo>
                  <a:lnTo>
                    <a:pt x="3429533" y="2796057"/>
                  </a:lnTo>
                  <a:lnTo>
                    <a:pt x="3569843" y="2655671"/>
                  </a:lnTo>
                  <a:lnTo>
                    <a:pt x="3569843" y="2650236"/>
                  </a:lnTo>
                  <a:close/>
                </a:path>
                <a:path w="3569970" h="3599815">
                  <a:moveTo>
                    <a:pt x="3569843" y="2543822"/>
                  </a:moveTo>
                  <a:lnTo>
                    <a:pt x="3316719" y="2800464"/>
                  </a:lnTo>
                  <a:lnTo>
                    <a:pt x="2520353" y="3599205"/>
                  </a:lnTo>
                  <a:lnTo>
                    <a:pt x="2525712" y="3599205"/>
                  </a:lnTo>
                  <a:lnTo>
                    <a:pt x="2887116" y="3236836"/>
                  </a:lnTo>
                  <a:lnTo>
                    <a:pt x="3317684" y="2804896"/>
                  </a:lnTo>
                  <a:lnTo>
                    <a:pt x="3533927" y="2585897"/>
                  </a:lnTo>
                  <a:lnTo>
                    <a:pt x="3569843" y="2549296"/>
                  </a:lnTo>
                  <a:lnTo>
                    <a:pt x="3569843" y="2543822"/>
                  </a:lnTo>
                  <a:close/>
                </a:path>
                <a:path w="3569970" h="3599815">
                  <a:moveTo>
                    <a:pt x="3569843" y="2431529"/>
                  </a:moveTo>
                  <a:lnTo>
                    <a:pt x="2411615" y="3599205"/>
                  </a:lnTo>
                  <a:lnTo>
                    <a:pt x="2417051" y="3599205"/>
                  </a:lnTo>
                  <a:lnTo>
                    <a:pt x="3569843" y="2436939"/>
                  </a:lnTo>
                  <a:lnTo>
                    <a:pt x="3569843" y="2431529"/>
                  </a:lnTo>
                  <a:close/>
                </a:path>
                <a:path w="3569970" h="3599815">
                  <a:moveTo>
                    <a:pt x="3569843" y="2321420"/>
                  </a:moveTo>
                  <a:lnTo>
                    <a:pt x="2553411" y="3347351"/>
                  </a:lnTo>
                  <a:lnTo>
                    <a:pt x="2302281" y="3599205"/>
                  </a:lnTo>
                  <a:lnTo>
                    <a:pt x="2307729" y="3599205"/>
                  </a:lnTo>
                  <a:lnTo>
                    <a:pt x="3313861" y="2586139"/>
                  </a:lnTo>
                  <a:lnTo>
                    <a:pt x="3569843" y="2326779"/>
                  </a:lnTo>
                  <a:lnTo>
                    <a:pt x="3569843" y="2321420"/>
                  </a:lnTo>
                  <a:close/>
                </a:path>
                <a:path w="3569970" h="3599815">
                  <a:moveTo>
                    <a:pt x="3569843" y="2209279"/>
                  </a:moveTo>
                  <a:lnTo>
                    <a:pt x="2194331" y="3599205"/>
                  </a:lnTo>
                  <a:lnTo>
                    <a:pt x="2199690" y="3599205"/>
                  </a:lnTo>
                  <a:lnTo>
                    <a:pt x="3569843" y="2214765"/>
                  </a:lnTo>
                  <a:lnTo>
                    <a:pt x="3569843" y="2209279"/>
                  </a:lnTo>
                  <a:close/>
                </a:path>
                <a:path w="3569970" h="3599815">
                  <a:moveTo>
                    <a:pt x="3569843" y="2100173"/>
                  </a:moveTo>
                  <a:lnTo>
                    <a:pt x="2226589" y="3450120"/>
                  </a:lnTo>
                  <a:lnTo>
                    <a:pt x="2079218" y="3599205"/>
                  </a:lnTo>
                  <a:lnTo>
                    <a:pt x="2084578" y="3599205"/>
                  </a:lnTo>
                  <a:lnTo>
                    <a:pt x="2851099" y="2828137"/>
                  </a:lnTo>
                  <a:lnTo>
                    <a:pt x="3497669" y="2178583"/>
                  </a:lnTo>
                  <a:lnTo>
                    <a:pt x="3569843" y="2105672"/>
                  </a:lnTo>
                  <a:lnTo>
                    <a:pt x="3569843" y="2100173"/>
                  </a:lnTo>
                  <a:close/>
                </a:path>
                <a:path w="3569970" h="3599815">
                  <a:moveTo>
                    <a:pt x="3569843" y="1989709"/>
                  </a:moveTo>
                  <a:lnTo>
                    <a:pt x="2005507" y="3562083"/>
                  </a:lnTo>
                  <a:lnTo>
                    <a:pt x="1968766" y="3599205"/>
                  </a:lnTo>
                  <a:lnTo>
                    <a:pt x="1974189" y="3599205"/>
                  </a:lnTo>
                  <a:lnTo>
                    <a:pt x="2739479" y="2830169"/>
                  </a:lnTo>
                  <a:lnTo>
                    <a:pt x="3461105" y="2105152"/>
                  </a:lnTo>
                  <a:lnTo>
                    <a:pt x="3569843" y="1995195"/>
                  </a:lnTo>
                  <a:lnTo>
                    <a:pt x="3569843" y="1989709"/>
                  </a:lnTo>
                  <a:close/>
                </a:path>
                <a:path w="3569970" h="3599815">
                  <a:moveTo>
                    <a:pt x="3569843" y="1877783"/>
                  </a:moveTo>
                  <a:lnTo>
                    <a:pt x="2247633" y="3202660"/>
                  </a:lnTo>
                  <a:lnTo>
                    <a:pt x="1855673" y="3599205"/>
                  </a:lnTo>
                  <a:lnTo>
                    <a:pt x="1861032" y="3599205"/>
                  </a:lnTo>
                  <a:lnTo>
                    <a:pt x="2394420" y="3060344"/>
                  </a:lnTo>
                  <a:lnTo>
                    <a:pt x="2995218" y="2458516"/>
                  </a:lnTo>
                  <a:lnTo>
                    <a:pt x="3569843" y="1883295"/>
                  </a:lnTo>
                  <a:lnTo>
                    <a:pt x="3569843" y="1877783"/>
                  </a:lnTo>
                  <a:close/>
                </a:path>
                <a:path w="3569970" h="3599815">
                  <a:moveTo>
                    <a:pt x="3569843" y="1767687"/>
                  </a:moveTo>
                  <a:lnTo>
                    <a:pt x="1752371" y="3599205"/>
                  </a:lnTo>
                  <a:lnTo>
                    <a:pt x="1757718" y="3599205"/>
                  </a:lnTo>
                  <a:lnTo>
                    <a:pt x="3569843" y="1773174"/>
                  </a:lnTo>
                  <a:lnTo>
                    <a:pt x="3569843" y="1767687"/>
                  </a:lnTo>
                  <a:close/>
                </a:path>
                <a:path w="3569970" h="3599815">
                  <a:moveTo>
                    <a:pt x="3569843" y="1656029"/>
                  </a:moveTo>
                  <a:lnTo>
                    <a:pt x="1640649" y="3599205"/>
                  </a:lnTo>
                  <a:lnTo>
                    <a:pt x="1646008" y="3599205"/>
                  </a:lnTo>
                  <a:lnTo>
                    <a:pt x="3462667" y="1768817"/>
                  </a:lnTo>
                  <a:lnTo>
                    <a:pt x="3569843" y="1661464"/>
                  </a:lnTo>
                  <a:lnTo>
                    <a:pt x="3569843" y="1656029"/>
                  </a:lnTo>
                  <a:close/>
                </a:path>
                <a:path w="3569970" h="3599815">
                  <a:moveTo>
                    <a:pt x="3569843" y="1546872"/>
                  </a:moveTo>
                  <a:lnTo>
                    <a:pt x="1533461" y="3599205"/>
                  </a:lnTo>
                  <a:lnTo>
                    <a:pt x="1538833" y="3599205"/>
                  </a:lnTo>
                  <a:lnTo>
                    <a:pt x="3569843" y="1552359"/>
                  </a:lnTo>
                  <a:lnTo>
                    <a:pt x="3569843" y="1546872"/>
                  </a:lnTo>
                  <a:close/>
                </a:path>
                <a:path w="3569970" h="3599815">
                  <a:moveTo>
                    <a:pt x="3569843" y="1436458"/>
                  </a:moveTo>
                  <a:lnTo>
                    <a:pt x="1421282" y="3599205"/>
                  </a:lnTo>
                  <a:lnTo>
                    <a:pt x="1426743" y="3599205"/>
                  </a:lnTo>
                  <a:lnTo>
                    <a:pt x="3569843" y="1441818"/>
                  </a:lnTo>
                  <a:lnTo>
                    <a:pt x="3569843" y="1436458"/>
                  </a:lnTo>
                  <a:close/>
                </a:path>
                <a:path w="3569970" h="3599815">
                  <a:moveTo>
                    <a:pt x="3569843" y="1324965"/>
                  </a:moveTo>
                  <a:lnTo>
                    <a:pt x="1311427" y="3599205"/>
                  </a:lnTo>
                  <a:lnTo>
                    <a:pt x="1316837" y="3599205"/>
                  </a:lnTo>
                  <a:lnTo>
                    <a:pt x="3569843" y="1330401"/>
                  </a:lnTo>
                  <a:lnTo>
                    <a:pt x="3569843" y="1324965"/>
                  </a:lnTo>
                  <a:close/>
                </a:path>
                <a:path w="3569970" h="3599815">
                  <a:moveTo>
                    <a:pt x="3569843" y="1106411"/>
                  </a:moveTo>
                  <a:lnTo>
                    <a:pt x="1100137" y="3599205"/>
                  </a:lnTo>
                  <a:lnTo>
                    <a:pt x="1105573" y="3599205"/>
                  </a:lnTo>
                  <a:lnTo>
                    <a:pt x="3250298" y="1436306"/>
                  </a:lnTo>
                  <a:lnTo>
                    <a:pt x="3569843" y="1111923"/>
                  </a:lnTo>
                  <a:lnTo>
                    <a:pt x="3569843" y="1106411"/>
                  </a:lnTo>
                  <a:close/>
                </a:path>
                <a:path w="3569970" h="3599815">
                  <a:moveTo>
                    <a:pt x="3569843" y="884313"/>
                  </a:moveTo>
                  <a:lnTo>
                    <a:pt x="875817" y="3599205"/>
                  </a:lnTo>
                  <a:lnTo>
                    <a:pt x="881240" y="3599205"/>
                  </a:lnTo>
                  <a:lnTo>
                    <a:pt x="3569843" y="889749"/>
                  </a:lnTo>
                  <a:lnTo>
                    <a:pt x="3569843" y="884313"/>
                  </a:lnTo>
                  <a:close/>
                </a:path>
                <a:path w="3569970" h="3599815">
                  <a:moveTo>
                    <a:pt x="3569843" y="772909"/>
                  </a:moveTo>
                  <a:lnTo>
                    <a:pt x="762469" y="3599205"/>
                  </a:lnTo>
                  <a:lnTo>
                    <a:pt x="767867" y="3599205"/>
                  </a:lnTo>
                  <a:lnTo>
                    <a:pt x="3569843" y="778319"/>
                  </a:lnTo>
                  <a:lnTo>
                    <a:pt x="3569843" y="772909"/>
                  </a:lnTo>
                  <a:close/>
                </a:path>
                <a:path w="3569970" h="3599815">
                  <a:moveTo>
                    <a:pt x="3569843" y="663295"/>
                  </a:moveTo>
                  <a:lnTo>
                    <a:pt x="1154557" y="3090519"/>
                  </a:lnTo>
                  <a:lnTo>
                    <a:pt x="652703" y="3599205"/>
                  </a:lnTo>
                  <a:lnTo>
                    <a:pt x="658050" y="3599205"/>
                  </a:lnTo>
                  <a:lnTo>
                    <a:pt x="1517624" y="2730017"/>
                  </a:lnTo>
                  <a:lnTo>
                    <a:pt x="2335720" y="1909038"/>
                  </a:lnTo>
                  <a:lnTo>
                    <a:pt x="3497135" y="742162"/>
                  </a:lnTo>
                  <a:lnTo>
                    <a:pt x="3569843" y="668705"/>
                  </a:lnTo>
                  <a:lnTo>
                    <a:pt x="3569843" y="663295"/>
                  </a:lnTo>
                  <a:close/>
                </a:path>
                <a:path w="3569970" h="3599815">
                  <a:moveTo>
                    <a:pt x="3569843" y="551230"/>
                  </a:moveTo>
                  <a:lnTo>
                    <a:pt x="548182" y="3599205"/>
                  </a:lnTo>
                  <a:lnTo>
                    <a:pt x="553593" y="3599205"/>
                  </a:lnTo>
                  <a:lnTo>
                    <a:pt x="3352673" y="774382"/>
                  </a:lnTo>
                  <a:lnTo>
                    <a:pt x="3569843" y="556564"/>
                  </a:lnTo>
                  <a:lnTo>
                    <a:pt x="3569843" y="551230"/>
                  </a:lnTo>
                  <a:close/>
                </a:path>
                <a:path w="3569970" h="3599815">
                  <a:moveTo>
                    <a:pt x="3569843" y="441693"/>
                  </a:moveTo>
                  <a:lnTo>
                    <a:pt x="437413" y="3599205"/>
                  </a:lnTo>
                  <a:lnTo>
                    <a:pt x="442760" y="3599205"/>
                  </a:lnTo>
                  <a:lnTo>
                    <a:pt x="3569843" y="447128"/>
                  </a:lnTo>
                  <a:lnTo>
                    <a:pt x="3569843" y="441693"/>
                  </a:lnTo>
                  <a:close/>
                </a:path>
                <a:path w="3569970" h="3599815">
                  <a:moveTo>
                    <a:pt x="3569843" y="331317"/>
                  </a:moveTo>
                  <a:lnTo>
                    <a:pt x="331266" y="3599205"/>
                  </a:lnTo>
                  <a:lnTo>
                    <a:pt x="336626" y="3599205"/>
                  </a:lnTo>
                  <a:lnTo>
                    <a:pt x="3569843" y="336804"/>
                  </a:lnTo>
                  <a:lnTo>
                    <a:pt x="3569843" y="331317"/>
                  </a:lnTo>
                  <a:close/>
                </a:path>
                <a:path w="3569970" h="3599815">
                  <a:moveTo>
                    <a:pt x="3569843" y="220814"/>
                  </a:moveTo>
                  <a:lnTo>
                    <a:pt x="214668" y="3599205"/>
                  </a:lnTo>
                  <a:lnTo>
                    <a:pt x="220065" y="3599205"/>
                  </a:lnTo>
                  <a:lnTo>
                    <a:pt x="3569843" y="226250"/>
                  </a:lnTo>
                  <a:lnTo>
                    <a:pt x="3569843" y="220814"/>
                  </a:lnTo>
                  <a:close/>
                </a:path>
                <a:path w="3569970" h="3599815">
                  <a:moveTo>
                    <a:pt x="3569843" y="110502"/>
                  </a:moveTo>
                  <a:lnTo>
                    <a:pt x="107505" y="3599205"/>
                  </a:lnTo>
                  <a:lnTo>
                    <a:pt x="112941" y="3599205"/>
                  </a:lnTo>
                  <a:lnTo>
                    <a:pt x="3569843" y="115836"/>
                  </a:lnTo>
                  <a:lnTo>
                    <a:pt x="3569843" y="110502"/>
                  </a:lnTo>
                  <a:close/>
                </a:path>
                <a:path w="3569970" h="3599815">
                  <a:moveTo>
                    <a:pt x="3569843" y="0"/>
                  </a:moveTo>
                  <a:lnTo>
                    <a:pt x="0" y="3599205"/>
                  </a:lnTo>
                  <a:lnTo>
                    <a:pt x="5410" y="3599205"/>
                  </a:lnTo>
                  <a:lnTo>
                    <a:pt x="3569843" y="5435"/>
                  </a:lnTo>
                  <a:lnTo>
                    <a:pt x="3569843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5106" y="0"/>
              <a:ext cx="3210267" cy="8889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246" y="1533982"/>
              <a:ext cx="6977530" cy="3333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7054" y="4909926"/>
              <a:ext cx="6890536" cy="2113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1282" y="683139"/>
              <a:ext cx="4952191" cy="22586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1285" y="2968320"/>
              <a:ext cx="4961153" cy="13982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03538" y="4438141"/>
              <a:ext cx="4968900" cy="38141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4842" y="1627857"/>
            <a:ext cx="12993370" cy="507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5080">
              <a:lnSpc>
                <a:spcPct val="149000"/>
              </a:lnSpc>
              <a:spcBef>
                <a:spcPts val="1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temporarily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leave,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unavailability.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marR="11254740" indent="-22225">
              <a:lnSpc>
                <a:spcPct val="160000"/>
              </a:lnSpc>
              <a:spcBef>
                <a:spcPts val="22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sz="1400" b="1" spc="2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820"/>
              </a:spcBef>
            </a:pP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102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820"/>
              </a:spcBef>
            </a:pP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active.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1225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820"/>
              </a:spcBef>
            </a:pP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1220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825"/>
              </a:spcBef>
            </a:pP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delegating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leave,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travel,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unavailability).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1420"/>
              </a:spcBef>
            </a:pP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Functionality: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marR="1454785">
              <a:lnSpc>
                <a:spcPct val="149000"/>
              </a:lnSpc>
            </a:pP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delegate.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date-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deactivates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00000"/>
              </a:lnSpc>
              <a:spcBef>
                <a:spcPts val="82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uninterrupted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40773" y="837995"/>
            <a:ext cx="12125960" cy="195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10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225"/>
              </a:spcBef>
            </a:pP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marR="3590925">
              <a:lnSpc>
                <a:spcPct val="149000"/>
              </a:lnSpc>
            </a:pP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nationality.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820"/>
              </a:spcBef>
            </a:pP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Inactive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49600"/>
            <a:ext cx="10144125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15746" y="4329803"/>
            <a:ext cx="6325870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(Corporate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Admin)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6459" y="5235562"/>
            <a:ext cx="13098144" cy="3116580"/>
          </a:xfrm>
          <a:custGeom>
            <a:avLst/>
            <a:gdLst/>
            <a:ahLst/>
            <a:cxnLst/>
            <a:rect l="l" t="t" r="r" b="b"/>
            <a:pathLst>
              <a:path w="13098144" h="3116579">
                <a:moveTo>
                  <a:pt x="0" y="3116503"/>
                </a:moveTo>
                <a:lnTo>
                  <a:pt x="13098119" y="3116503"/>
                </a:lnTo>
                <a:lnTo>
                  <a:pt x="13098119" y="0"/>
                </a:lnTo>
                <a:lnTo>
                  <a:pt x="0" y="0"/>
                </a:lnTo>
                <a:lnTo>
                  <a:pt x="0" y="3116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30109" y="4753711"/>
          <a:ext cx="13187044" cy="3590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/>
                <a:gridCol w="2907029"/>
                <a:gridCol w="5714365"/>
                <a:gridCol w="360743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sz="1400" b="1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400" b="1" spc="5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7042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400" spc="9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8590" marR="14986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82423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newly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39433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11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26543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(YES)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quickly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inherited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29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240665">
                        <a:lnSpc>
                          <a:spcPct val="100000"/>
                        </a:lnSpc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(NO)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manually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2311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whereas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manually.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57785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username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can’t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edited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8590" marR="2940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606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'Operations','finance').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</a:t>
                      </a:r>
                      <a:r>
                        <a:rPr sz="1400" spc="2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577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username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can’t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edited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035799" y="1626171"/>
            <a:ext cx="13098144" cy="2353945"/>
          </a:xfrm>
          <a:custGeom>
            <a:avLst/>
            <a:gdLst/>
            <a:ahLst/>
            <a:cxnLst/>
            <a:rect l="l" t="t" r="r" b="b"/>
            <a:pathLst>
              <a:path w="13098144" h="2353945">
                <a:moveTo>
                  <a:pt x="0" y="2353919"/>
                </a:moveTo>
                <a:lnTo>
                  <a:pt x="13098119" y="2353919"/>
                </a:lnTo>
                <a:lnTo>
                  <a:pt x="13098119" y="0"/>
                </a:lnTo>
                <a:lnTo>
                  <a:pt x="0" y="0"/>
                </a:lnTo>
                <a:lnTo>
                  <a:pt x="0" y="2353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98679" y="598558"/>
            <a:ext cx="5130800" cy="27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7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2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sz="17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sz="17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Office)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29449" y="1144320"/>
          <a:ext cx="13187044" cy="2827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/>
                <a:gridCol w="2907029"/>
                <a:gridCol w="932116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sz="1400" b="1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400" b="1" spc="5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CBT</a:t>
                      </a:r>
                      <a:r>
                        <a:rPr sz="1400" b="1" spc="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r>
                        <a:rPr sz="1400" b="1" spc="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Workflow:</a:t>
                      </a:r>
                      <a:r>
                        <a:rPr sz="1400" b="1" spc="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End-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to-End</a:t>
                      </a:r>
                      <a:r>
                        <a:rPr sz="1400" b="1" spc="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</a:t>
                      </a:r>
                      <a:r>
                        <a:rPr sz="1400" b="1" spc="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-3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spc="-34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‘FedEx’)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defines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limits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(Credit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400" spc="1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08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08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48006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Next,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(e.g.,FedEx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Dubai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,FedEx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Kuwait).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links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3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400" spc="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400" spc="3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3830" marR="5810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590"/>
                        </a:lnSpc>
                        <a:spcBef>
                          <a:spcPts val="805"/>
                        </a:spcBef>
                      </a:pPr>
                      <a:r>
                        <a:rPr sz="1400" spc="2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respective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2240">
                        <a:lnSpc>
                          <a:spcPts val="1590"/>
                        </a:lnSpc>
                      </a:pP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Configuration,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displayed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21665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400" spc="9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556260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40773" y="1854641"/>
            <a:ext cx="13244830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APPROVAL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095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53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Initiation:</a:t>
            </a:r>
            <a:r>
              <a:rPr sz="14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(CBT).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marR="181610">
              <a:lnSpc>
                <a:spcPct val="149000"/>
              </a:lnSpc>
              <a:spcBef>
                <a:spcPts val="90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b="1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Routing: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organization's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sz="1400" spc="-2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sz="14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 marR="307340">
              <a:lnSpc>
                <a:spcPct val="149000"/>
              </a:lnSpc>
              <a:spcBef>
                <a:spcPts val="705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'Approval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Requests'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section.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(multi-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level),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i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i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</a:pP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Booking: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6704" y="5481690"/>
            <a:ext cx="7971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Approval: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60651" y="5481690"/>
            <a:ext cx="4487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704" y="5799241"/>
            <a:ext cx="995045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Rejection: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entirely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20" y="1887220"/>
            <a:ext cx="1189672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40773" y="1219237"/>
            <a:ext cx="12902565" cy="472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sz="1700" b="1" spc="-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53670">
              <a:lnSpc>
                <a:spcPct val="100000"/>
              </a:lnSpc>
              <a:spcBef>
                <a:spcPts val="1950"/>
              </a:spcBef>
              <a:buChar char="&gt;"/>
              <a:tabLst>
                <a:tab pos="182245" algn="l"/>
              </a:tabLst>
            </a:pP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82245" algn="l"/>
              </a:tabLst>
            </a:pP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(maximum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182245" algn="l"/>
              </a:tabLst>
            </a:pP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requester’s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name/designation.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airline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Awaiting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Approval,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32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b="1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6704" y="6362731"/>
            <a:ext cx="12535535" cy="6610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4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56704" y="5958293"/>
            <a:ext cx="8932545" cy="164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>
              <a:lnSpc>
                <a:spcPct val="100000"/>
              </a:lnSpc>
              <a:spcBef>
                <a:spcPts val="122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calendar-</a:t>
            </a:r>
            <a:r>
              <a:rPr sz="1400" spc="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spcBef>
                <a:spcPts val="1120"/>
              </a:spcBef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Name,Source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Destination,Purpose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spcBef>
                <a:spcPts val="820"/>
              </a:spcBef>
            </a:pP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35000"/>
            <a:ext cx="11839575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56793" y="1002191"/>
            <a:ext cx="5869305" cy="190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Visibility: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spcBef>
                <a:spcPts val="1215"/>
              </a:spcBef>
            </a:pP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spcBef>
                <a:spcPts val="1115"/>
              </a:spcBef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spcBef>
                <a:spcPts val="820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583" y="3197051"/>
            <a:ext cx="12506716" cy="441399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40773" y="469472"/>
            <a:ext cx="11449050" cy="385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7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855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bookings,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expenses,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1620"/>
              </a:spcBef>
            </a:pP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625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320"/>
              </a:spcBef>
            </a:pP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(Economy,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320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sz="1400" b="1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traveled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32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1400" b="1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</a:t>
            </a:r>
            <a:r>
              <a:rPr sz="14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sz="1400" b="1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320"/>
              </a:spcBef>
            </a:pP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320"/>
              </a:spcBef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>
              <a:lnSpc>
                <a:spcPct val="100000"/>
              </a:lnSpc>
              <a:spcBef>
                <a:spcPts val="1320"/>
              </a:spcBef>
            </a:pP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Non-AirReport:</a:t>
            </a:r>
            <a:r>
              <a:rPr sz="1400" b="1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bookings(Hotel,Transfer,Train,Rental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1245" y="4531872"/>
            <a:ext cx="8598774" cy="395298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06070"/>
            <a:ext cx="8401050" cy="3857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4502150"/>
            <a:ext cx="832485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530225"/>
            <a:ext cx="9105900" cy="3714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4511675"/>
            <a:ext cx="910590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591820"/>
            <a:ext cx="9505950" cy="3895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45" y="4868545"/>
            <a:ext cx="9439275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2168525"/>
            <a:ext cx="12601575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05539" y="4917740"/>
            <a:ext cx="6358890" cy="6775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870"/>
              </a:spcBef>
            </a:pP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7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sz="17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7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30113" y="5872014"/>
            <a:ext cx="13110844" cy="2245360"/>
            <a:chOff x="1030113" y="5872014"/>
            <a:chExt cx="13110844" cy="2245360"/>
          </a:xfrm>
        </p:grpSpPr>
        <p:sp>
          <p:nvSpPr>
            <p:cNvPr id="11" name="object 11"/>
            <p:cNvSpPr/>
            <p:nvPr/>
          </p:nvSpPr>
          <p:spPr>
            <a:xfrm>
              <a:off x="1036463" y="5878364"/>
              <a:ext cx="13098144" cy="2232660"/>
            </a:xfrm>
            <a:custGeom>
              <a:avLst/>
              <a:gdLst/>
              <a:ahLst/>
              <a:cxnLst/>
              <a:rect l="l" t="t" r="r" b="b"/>
              <a:pathLst>
                <a:path w="13098144" h="2232659">
                  <a:moveTo>
                    <a:pt x="0" y="0"/>
                  </a:moveTo>
                  <a:lnTo>
                    <a:pt x="0" y="2232253"/>
                  </a:lnTo>
                  <a:lnTo>
                    <a:pt x="13098119" y="2232253"/>
                  </a:lnTo>
                  <a:lnTo>
                    <a:pt x="13098119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36463" y="5878364"/>
              <a:ext cx="13098144" cy="2232660"/>
            </a:xfrm>
            <a:custGeom>
              <a:avLst/>
              <a:gdLst/>
              <a:ahLst/>
              <a:cxnLst/>
              <a:rect l="l" t="t" r="r" b="b"/>
              <a:pathLst>
                <a:path w="13098144" h="2232659">
                  <a:moveTo>
                    <a:pt x="0" y="0"/>
                  </a:moveTo>
                  <a:lnTo>
                    <a:pt x="13098119" y="393903"/>
                  </a:lnTo>
                  <a:lnTo>
                    <a:pt x="13098119" y="2232253"/>
                  </a:lnTo>
                  <a:lnTo>
                    <a:pt x="0" y="22322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030109" y="5872035"/>
          <a:ext cx="13187044" cy="2230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/>
                <a:gridCol w="2386329"/>
                <a:gridCol w="4723129"/>
                <a:gridCol w="5119369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sz="1400" b="1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400" b="1" spc="5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869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54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9225" marR="383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</a:t>
                      </a:r>
                      <a:r>
                        <a:rPr sz="1400" spc="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Profile,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Credentials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CRITICAL: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Authorized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7645" marR="456565">
                        <a:lnSpc>
                          <a:spcPct val="100000"/>
                        </a:lnSpc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First.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exist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subordinates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onboarded).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8646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400" spc="9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8590" marR="9804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165" marR="2921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Department,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Designation,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Role,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importantly,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7010" marR="840740">
                        <a:lnSpc>
                          <a:spcPct val="100000"/>
                        </a:lnSpc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correctly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workflow.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005345" y="590038"/>
            <a:ext cx="7094220" cy="5924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505"/>
              </a:spcBef>
            </a:pPr>
            <a:r>
              <a:rPr sz="1700" b="1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sz="17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sz="17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b="1" spc="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sz="17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(Organization</a:t>
            </a:r>
            <a:r>
              <a:rPr sz="1700" b="1" spc="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Setup)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0113" y="1307306"/>
            <a:ext cx="13110844" cy="3350895"/>
            <a:chOff x="1030113" y="1307306"/>
            <a:chExt cx="13110844" cy="3350895"/>
          </a:xfrm>
        </p:grpSpPr>
        <p:sp>
          <p:nvSpPr>
            <p:cNvPr id="16" name="object 16"/>
            <p:cNvSpPr/>
            <p:nvPr/>
          </p:nvSpPr>
          <p:spPr>
            <a:xfrm>
              <a:off x="1036463" y="1313656"/>
              <a:ext cx="13098144" cy="3338195"/>
            </a:xfrm>
            <a:custGeom>
              <a:avLst/>
              <a:gdLst/>
              <a:ahLst/>
              <a:cxnLst/>
              <a:rect l="l" t="t" r="r" b="b"/>
              <a:pathLst>
                <a:path w="13098144" h="3338195">
                  <a:moveTo>
                    <a:pt x="0" y="0"/>
                  </a:moveTo>
                  <a:lnTo>
                    <a:pt x="0" y="3337801"/>
                  </a:lnTo>
                  <a:lnTo>
                    <a:pt x="13098119" y="3337801"/>
                  </a:lnTo>
                  <a:lnTo>
                    <a:pt x="13098119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463" y="1313656"/>
              <a:ext cx="13098144" cy="3338195"/>
            </a:xfrm>
            <a:custGeom>
              <a:avLst/>
              <a:gdLst/>
              <a:ahLst/>
              <a:cxnLst/>
              <a:rect l="l" t="t" r="r" b="b"/>
              <a:pathLst>
                <a:path w="13098144" h="3338195">
                  <a:moveTo>
                    <a:pt x="0" y="0"/>
                  </a:moveTo>
                  <a:lnTo>
                    <a:pt x="13098119" y="393903"/>
                  </a:lnTo>
                  <a:lnTo>
                    <a:pt x="13098119" y="3337801"/>
                  </a:lnTo>
                  <a:lnTo>
                    <a:pt x="0" y="333780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30109" y="1307325"/>
          <a:ext cx="13187044" cy="3336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/>
                <a:gridCol w="2907029"/>
                <a:gridCol w="5714365"/>
                <a:gridCol w="3607435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sz="1400" b="1" spc="-2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400" b="1" spc="5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sz="1400" b="1" spc="45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7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Roles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Permissions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6863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'Approver')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permissions.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marR="27051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0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4071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1400" spc="-25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1084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Titles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'Senior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Manager')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marR="2628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titles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Hierarchy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Workflow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sequence,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built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marR="3448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50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93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9545" marR="739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Defines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travel,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enabling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compliance,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approvals,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accurate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3412682" y="8338489"/>
            <a:ext cx="1120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www.caxita.com</a:t>
            </a:r>
            <a:endParaRPr sz="1000" spc="6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35150" y="8448092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79996"/>
            <a:ext cx="15240000" cy="1910080"/>
          </a:xfrm>
          <a:custGeom>
            <a:avLst/>
            <a:gdLst/>
            <a:ahLst/>
            <a:cxnLst/>
            <a:rect l="l" t="t" r="r" b="b"/>
            <a:pathLst>
              <a:path w="15240000" h="1910079">
                <a:moveTo>
                  <a:pt x="0" y="1910003"/>
                </a:moveTo>
                <a:lnTo>
                  <a:pt x="15240000" y="1910003"/>
                </a:lnTo>
                <a:lnTo>
                  <a:pt x="15240000" y="0"/>
                </a:lnTo>
                <a:lnTo>
                  <a:pt x="0" y="0"/>
                </a:lnTo>
                <a:lnTo>
                  <a:pt x="0" y="1910003"/>
                </a:lnTo>
                <a:close/>
              </a:path>
            </a:pathLst>
          </a:custGeom>
          <a:solidFill>
            <a:srgbClr val="066D6D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5240000" cy="6980555"/>
            <a:chOff x="0" y="0"/>
            <a:chExt cx="15240000" cy="69805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00" cy="5888355"/>
            </a:xfrm>
            <a:custGeom>
              <a:avLst/>
              <a:gdLst/>
              <a:ahLst/>
              <a:cxnLst/>
              <a:rect l="l" t="t" r="r" b="b"/>
              <a:pathLst>
                <a:path w="15240000" h="5888355">
                  <a:moveTo>
                    <a:pt x="0" y="5887808"/>
                  </a:moveTo>
                  <a:lnTo>
                    <a:pt x="15240000" y="5887808"/>
                  </a:lnTo>
                  <a:lnTo>
                    <a:pt x="15240000" y="0"/>
                  </a:lnTo>
                  <a:lnTo>
                    <a:pt x="0" y="0"/>
                  </a:lnTo>
                  <a:lnTo>
                    <a:pt x="0" y="5887808"/>
                  </a:lnTo>
                  <a:close/>
                </a:path>
              </a:pathLst>
            </a:custGeom>
            <a:solidFill>
              <a:srgbClr val="066D6D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87808"/>
              <a:ext cx="15240000" cy="1092200"/>
            </a:xfrm>
            <a:custGeom>
              <a:avLst/>
              <a:gdLst/>
              <a:ahLst/>
              <a:cxnLst/>
              <a:rect l="l" t="t" r="r" b="b"/>
              <a:pathLst>
                <a:path w="15240000" h="1092200">
                  <a:moveTo>
                    <a:pt x="15240000" y="0"/>
                  </a:moveTo>
                  <a:lnTo>
                    <a:pt x="0" y="0"/>
                  </a:lnTo>
                  <a:lnTo>
                    <a:pt x="0" y="1092187"/>
                  </a:lnTo>
                  <a:lnTo>
                    <a:pt x="15240000" y="1092187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02504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153224" y="0"/>
              <a:ext cx="2933700" cy="4096385"/>
            </a:xfrm>
            <a:custGeom>
              <a:avLst/>
              <a:gdLst/>
              <a:ahLst/>
              <a:cxnLst/>
              <a:rect l="l" t="t" r="r" b="b"/>
              <a:pathLst>
                <a:path w="2933700" h="4096385">
                  <a:moveTo>
                    <a:pt x="2933547" y="0"/>
                  </a:moveTo>
                  <a:lnTo>
                    <a:pt x="0" y="0"/>
                  </a:lnTo>
                  <a:lnTo>
                    <a:pt x="0" y="2629115"/>
                  </a:lnTo>
                  <a:lnTo>
                    <a:pt x="784" y="2677532"/>
                  </a:lnTo>
                  <a:lnTo>
                    <a:pt x="3119" y="2725557"/>
                  </a:lnTo>
                  <a:lnTo>
                    <a:pt x="6983" y="2773165"/>
                  </a:lnTo>
                  <a:lnTo>
                    <a:pt x="12351" y="2820332"/>
                  </a:lnTo>
                  <a:lnTo>
                    <a:pt x="19197" y="2867035"/>
                  </a:lnTo>
                  <a:lnTo>
                    <a:pt x="27499" y="2913249"/>
                  </a:lnTo>
                  <a:lnTo>
                    <a:pt x="37233" y="2958949"/>
                  </a:lnTo>
                  <a:lnTo>
                    <a:pt x="48373" y="3004113"/>
                  </a:lnTo>
                  <a:lnTo>
                    <a:pt x="60896" y="3048715"/>
                  </a:lnTo>
                  <a:lnTo>
                    <a:pt x="74777" y="3092731"/>
                  </a:lnTo>
                  <a:lnTo>
                    <a:pt x="89993" y="3136138"/>
                  </a:lnTo>
                  <a:lnTo>
                    <a:pt x="106520" y="3178911"/>
                  </a:lnTo>
                  <a:lnTo>
                    <a:pt x="124332" y="3221026"/>
                  </a:lnTo>
                  <a:lnTo>
                    <a:pt x="143407" y="3262459"/>
                  </a:lnTo>
                  <a:lnTo>
                    <a:pt x="163720" y="3303185"/>
                  </a:lnTo>
                  <a:lnTo>
                    <a:pt x="185246" y="3343181"/>
                  </a:lnTo>
                  <a:lnTo>
                    <a:pt x="207961" y="3382422"/>
                  </a:lnTo>
                  <a:lnTo>
                    <a:pt x="231842" y="3420884"/>
                  </a:lnTo>
                  <a:lnTo>
                    <a:pt x="256865" y="3458543"/>
                  </a:lnTo>
                  <a:lnTo>
                    <a:pt x="283004" y="3495375"/>
                  </a:lnTo>
                  <a:lnTo>
                    <a:pt x="310236" y="3531356"/>
                  </a:lnTo>
                  <a:lnTo>
                    <a:pt x="338537" y="3566461"/>
                  </a:lnTo>
                  <a:lnTo>
                    <a:pt x="367882" y="3600667"/>
                  </a:lnTo>
                  <a:lnTo>
                    <a:pt x="398248" y="3633949"/>
                  </a:lnTo>
                  <a:lnTo>
                    <a:pt x="429610" y="3666283"/>
                  </a:lnTo>
                  <a:lnTo>
                    <a:pt x="461945" y="3697645"/>
                  </a:lnTo>
                  <a:lnTo>
                    <a:pt x="495227" y="3728011"/>
                  </a:lnTo>
                  <a:lnTo>
                    <a:pt x="529433" y="3757356"/>
                  </a:lnTo>
                  <a:lnTo>
                    <a:pt x="564538" y="3785657"/>
                  </a:lnTo>
                  <a:lnTo>
                    <a:pt x="600519" y="3812888"/>
                  </a:lnTo>
                  <a:lnTo>
                    <a:pt x="637351" y="3839028"/>
                  </a:lnTo>
                  <a:lnTo>
                    <a:pt x="675010" y="3864050"/>
                  </a:lnTo>
                  <a:lnTo>
                    <a:pt x="713473" y="3887930"/>
                  </a:lnTo>
                  <a:lnTo>
                    <a:pt x="752714" y="3910646"/>
                  </a:lnTo>
                  <a:lnTo>
                    <a:pt x="792710" y="3932172"/>
                  </a:lnTo>
                  <a:lnTo>
                    <a:pt x="833436" y="3952484"/>
                  </a:lnTo>
                  <a:lnTo>
                    <a:pt x="874868" y="3971558"/>
                  </a:lnTo>
                  <a:lnTo>
                    <a:pt x="916983" y="3989371"/>
                  </a:lnTo>
                  <a:lnTo>
                    <a:pt x="959756" y="4005897"/>
                  </a:lnTo>
                  <a:lnTo>
                    <a:pt x="1003162" y="4021113"/>
                  </a:lnTo>
                  <a:lnTo>
                    <a:pt x="1047178" y="4034994"/>
                  </a:lnTo>
                  <a:lnTo>
                    <a:pt x="1091780" y="4047517"/>
                  </a:lnTo>
                  <a:lnTo>
                    <a:pt x="1136943" y="4058657"/>
                  </a:lnTo>
                  <a:lnTo>
                    <a:pt x="1182643" y="4068390"/>
                  </a:lnTo>
                  <a:lnTo>
                    <a:pt x="1228857" y="4076692"/>
                  </a:lnTo>
                  <a:lnTo>
                    <a:pt x="1275559" y="4083538"/>
                  </a:lnTo>
                  <a:lnTo>
                    <a:pt x="1322726" y="4088906"/>
                  </a:lnTo>
                  <a:lnTo>
                    <a:pt x="1370333" y="4092769"/>
                  </a:lnTo>
                  <a:lnTo>
                    <a:pt x="1418357" y="4095105"/>
                  </a:lnTo>
                  <a:lnTo>
                    <a:pt x="1466773" y="4095889"/>
                  </a:lnTo>
                  <a:lnTo>
                    <a:pt x="1515189" y="4095105"/>
                  </a:lnTo>
                  <a:lnTo>
                    <a:pt x="1563213" y="4092769"/>
                  </a:lnTo>
                  <a:lnTo>
                    <a:pt x="1610821" y="4088906"/>
                  </a:lnTo>
                  <a:lnTo>
                    <a:pt x="1657988" y="4083538"/>
                  </a:lnTo>
                  <a:lnTo>
                    <a:pt x="1704690" y="4076692"/>
                  </a:lnTo>
                  <a:lnTo>
                    <a:pt x="1750903" y="4068390"/>
                  </a:lnTo>
                  <a:lnTo>
                    <a:pt x="1796603" y="4058657"/>
                  </a:lnTo>
                  <a:lnTo>
                    <a:pt x="1841767" y="4047517"/>
                  </a:lnTo>
                  <a:lnTo>
                    <a:pt x="1886368" y="4034994"/>
                  </a:lnTo>
                  <a:lnTo>
                    <a:pt x="1930384" y="4021113"/>
                  </a:lnTo>
                  <a:lnTo>
                    <a:pt x="1973791" y="4005897"/>
                  </a:lnTo>
                  <a:lnTo>
                    <a:pt x="2016564" y="3989371"/>
                  </a:lnTo>
                  <a:lnTo>
                    <a:pt x="2058678" y="3971558"/>
                  </a:lnTo>
                  <a:lnTo>
                    <a:pt x="2100111" y="3952484"/>
                  </a:lnTo>
                  <a:lnTo>
                    <a:pt x="2140837" y="3932172"/>
                  </a:lnTo>
                  <a:lnTo>
                    <a:pt x="2180833" y="3910646"/>
                  </a:lnTo>
                  <a:lnTo>
                    <a:pt x="2220074" y="3887930"/>
                  </a:lnTo>
                  <a:lnTo>
                    <a:pt x="2258536" y="3864050"/>
                  </a:lnTo>
                  <a:lnTo>
                    <a:pt x="2296196" y="3839028"/>
                  </a:lnTo>
                  <a:lnTo>
                    <a:pt x="2333028" y="3812888"/>
                  </a:lnTo>
                  <a:lnTo>
                    <a:pt x="2369009" y="3785657"/>
                  </a:lnTo>
                  <a:lnTo>
                    <a:pt x="2404114" y="3757356"/>
                  </a:lnTo>
                  <a:lnTo>
                    <a:pt x="2438320" y="3728011"/>
                  </a:lnTo>
                  <a:lnTo>
                    <a:pt x="2471602" y="3697645"/>
                  </a:lnTo>
                  <a:lnTo>
                    <a:pt x="2503936" y="3666283"/>
                  </a:lnTo>
                  <a:lnTo>
                    <a:pt x="2535298" y="3633949"/>
                  </a:lnTo>
                  <a:lnTo>
                    <a:pt x="2565664" y="3600667"/>
                  </a:lnTo>
                  <a:lnTo>
                    <a:pt x="2595010" y="3566461"/>
                  </a:lnTo>
                  <a:lnTo>
                    <a:pt x="2623311" y="3531356"/>
                  </a:lnTo>
                  <a:lnTo>
                    <a:pt x="2650543" y="3495375"/>
                  </a:lnTo>
                  <a:lnTo>
                    <a:pt x="2676682" y="3458543"/>
                  </a:lnTo>
                  <a:lnTo>
                    <a:pt x="2701704" y="3420884"/>
                  </a:lnTo>
                  <a:lnTo>
                    <a:pt x="2725585" y="3382422"/>
                  </a:lnTo>
                  <a:lnTo>
                    <a:pt x="2748301" y="3343181"/>
                  </a:lnTo>
                  <a:lnTo>
                    <a:pt x="2769827" y="3303185"/>
                  </a:lnTo>
                  <a:lnTo>
                    <a:pt x="2790140" y="3262459"/>
                  </a:lnTo>
                  <a:lnTo>
                    <a:pt x="2809214" y="3221026"/>
                  </a:lnTo>
                  <a:lnTo>
                    <a:pt x="2827027" y="3178911"/>
                  </a:lnTo>
                  <a:lnTo>
                    <a:pt x="2843553" y="3136138"/>
                  </a:lnTo>
                  <a:lnTo>
                    <a:pt x="2858769" y="3092731"/>
                  </a:lnTo>
                  <a:lnTo>
                    <a:pt x="2872651" y="3048715"/>
                  </a:lnTo>
                  <a:lnTo>
                    <a:pt x="2885174" y="3004113"/>
                  </a:lnTo>
                  <a:lnTo>
                    <a:pt x="2896314" y="2958949"/>
                  </a:lnTo>
                  <a:lnTo>
                    <a:pt x="2906047" y="2913249"/>
                  </a:lnTo>
                  <a:lnTo>
                    <a:pt x="2914349" y="2867035"/>
                  </a:lnTo>
                  <a:lnTo>
                    <a:pt x="2921196" y="2820332"/>
                  </a:lnTo>
                  <a:lnTo>
                    <a:pt x="2926563" y="2773165"/>
                  </a:lnTo>
                  <a:lnTo>
                    <a:pt x="2930427" y="2725557"/>
                  </a:lnTo>
                  <a:lnTo>
                    <a:pt x="2932763" y="2677532"/>
                  </a:lnTo>
                  <a:lnTo>
                    <a:pt x="2933547" y="2629115"/>
                  </a:lnTo>
                  <a:lnTo>
                    <a:pt x="2933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55449" y="4302340"/>
              <a:ext cx="4507979" cy="8839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57037" y="4403940"/>
              <a:ext cx="4126229" cy="500380"/>
            </a:xfrm>
            <a:custGeom>
              <a:avLst/>
              <a:gdLst/>
              <a:ahLst/>
              <a:cxnLst/>
              <a:rect l="l" t="t" r="r" b="b"/>
              <a:pathLst>
                <a:path w="4126229" h="500379">
                  <a:moveTo>
                    <a:pt x="424980" y="4025"/>
                  </a:moveTo>
                  <a:lnTo>
                    <a:pt x="0" y="4025"/>
                  </a:lnTo>
                  <a:lnTo>
                    <a:pt x="0" y="91655"/>
                  </a:lnTo>
                  <a:lnTo>
                    <a:pt x="157429" y="91655"/>
                  </a:lnTo>
                  <a:lnTo>
                    <a:pt x="157429" y="496785"/>
                  </a:lnTo>
                  <a:lnTo>
                    <a:pt x="262382" y="496785"/>
                  </a:lnTo>
                  <a:lnTo>
                    <a:pt x="262382" y="91655"/>
                  </a:lnTo>
                  <a:lnTo>
                    <a:pt x="424980" y="91655"/>
                  </a:lnTo>
                  <a:lnTo>
                    <a:pt x="424980" y="4025"/>
                  </a:lnTo>
                  <a:close/>
                </a:path>
                <a:path w="4126229" h="500379">
                  <a:moveTo>
                    <a:pt x="878738" y="3911"/>
                  </a:moveTo>
                  <a:lnTo>
                    <a:pt x="773772" y="3911"/>
                  </a:lnTo>
                  <a:lnTo>
                    <a:pt x="773772" y="205841"/>
                  </a:lnTo>
                  <a:lnTo>
                    <a:pt x="583831" y="205841"/>
                  </a:lnTo>
                  <a:lnTo>
                    <a:pt x="583831" y="3911"/>
                  </a:lnTo>
                  <a:lnTo>
                    <a:pt x="478878" y="3911"/>
                  </a:lnTo>
                  <a:lnTo>
                    <a:pt x="478878" y="205841"/>
                  </a:lnTo>
                  <a:lnTo>
                    <a:pt x="478878" y="293471"/>
                  </a:lnTo>
                  <a:lnTo>
                    <a:pt x="478878" y="496671"/>
                  </a:lnTo>
                  <a:lnTo>
                    <a:pt x="583831" y="496671"/>
                  </a:lnTo>
                  <a:lnTo>
                    <a:pt x="583831" y="293471"/>
                  </a:lnTo>
                  <a:lnTo>
                    <a:pt x="773772" y="293471"/>
                  </a:lnTo>
                  <a:lnTo>
                    <a:pt x="773772" y="496671"/>
                  </a:lnTo>
                  <a:lnTo>
                    <a:pt x="878738" y="496671"/>
                  </a:lnTo>
                  <a:lnTo>
                    <a:pt x="878738" y="293471"/>
                  </a:lnTo>
                  <a:lnTo>
                    <a:pt x="878738" y="205841"/>
                  </a:lnTo>
                  <a:lnTo>
                    <a:pt x="878738" y="3911"/>
                  </a:lnTo>
                  <a:close/>
                </a:path>
                <a:path w="4126229" h="500379">
                  <a:moveTo>
                    <a:pt x="1460347" y="496671"/>
                  </a:moveTo>
                  <a:lnTo>
                    <a:pt x="1412938" y="382117"/>
                  </a:lnTo>
                  <a:lnTo>
                    <a:pt x="1376540" y="294157"/>
                  </a:lnTo>
                  <a:lnTo>
                    <a:pt x="1305280" y="121945"/>
                  </a:lnTo>
                  <a:lnTo>
                    <a:pt x="1266698" y="28714"/>
                  </a:lnTo>
                  <a:lnTo>
                    <a:pt x="1266698" y="294157"/>
                  </a:lnTo>
                  <a:lnTo>
                    <a:pt x="1126274" y="294157"/>
                  </a:lnTo>
                  <a:lnTo>
                    <a:pt x="1196479" y="121945"/>
                  </a:lnTo>
                  <a:lnTo>
                    <a:pt x="1266698" y="294157"/>
                  </a:lnTo>
                  <a:lnTo>
                    <a:pt x="1266698" y="28714"/>
                  </a:lnTo>
                  <a:lnTo>
                    <a:pt x="1256347" y="3695"/>
                  </a:lnTo>
                  <a:lnTo>
                    <a:pt x="1135875" y="3695"/>
                  </a:lnTo>
                  <a:lnTo>
                    <a:pt x="931875" y="496671"/>
                  </a:lnTo>
                  <a:lnTo>
                    <a:pt x="1055319" y="496671"/>
                  </a:lnTo>
                  <a:lnTo>
                    <a:pt x="1102626" y="382117"/>
                  </a:lnTo>
                  <a:lnTo>
                    <a:pt x="1290345" y="382117"/>
                  </a:lnTo>
                  <a:lnTo>
                    <a:pt x="1337652" y="496671"/>
                  </a:lnTo>
                  <a:lnTo>
                    <a:pt x="1460347" y="496671"/>
                  </a:lnTo>
                  <a:close/>
                </a:path>
                <a:path w="4126229" h="500379">
                  <a:moveTo>
                    <a:pt x="1943633" y="3695"/>
                  </a:moveTo>
                  <a:lnTo>
                    <a:pt x="1843849" y="3695"/>
                  </a:lnTo>
                  <a:lnTo>
                    <a:pt x="1843849" y="371017"/>
                  </a:lnTo>
                  <a:lnTo>
                    <a:pt x="1647253" y="3695"/>
                  </a:lnTo>
                  <a:lnTo>
                    <a:pt x="1513471" y="3695"/>
                  </a:lnTo>
                  <a:lnTo>
                    <a:pt x="1513471" y="496671"/>
                  </a:lnTo>
                  <a:lnTo>
                    <a:pt x="1613255" y="496671"/>
                  </a:lnTo>
                  <a:lnTo>
                    <a:pt x="1613255" y="135255"/>
                  </a:lnTo>
                  <a:lnTo>
                    <a:pt x="1815033" y="496671"/>
                  </a:lnTo>
                  <a:lnTo>
                    <a:pt x="1943633" y="496671"/>
                  </a:lnTo>
                  <a:lnTo>
                    <a:pt x="1943633" y="3695"/>
                  </a:lnTo>
                  <a:close/>
                </a:path>
                <a:path w="4126229" h="500379">
                  <a:moveTo>
                    <a:pt x="2149030" y="3695"/>
                  </a:moveTo>
                  <a:lnTo>
                    <a:pt x="2044065" y="3695"/>
                  </a:lnTo>
                  <a:lnTo>
                    <a:pt x="2044065" y="496671"/>
                  </a:lnTo>
                  <a:lnTo>
                    <a:pt x="2149030" y="496671"/>
                  </a:lnTo>
                  <a:lnTo>
                    <a:pt x="2149030" y="3695"/>
                  </a:lnTo>
                  <a:close/>
                </a:path>
                <a:path w="4126229" h="500379">
                  <a:moveTo>
                    <a:pt x="2478659" y="3695"/>
                  </a:moveTo>
                  <a:lnTo>
                    <a:pt x="2341194" y="3695"/>
                  </a:lnTo>
                  <a:lnTo>
                    <a:pt x="2152726" y="246849"/>
                  </a:lnTo>
                  <a:lnTo>
                    <a:pt x="2330856" y="496671"/>
                  </a:lnTo>
                  <a:lnTo>
                    <a:pt x="2469057" y="496671"/>
                  </a:lnTo>
                  <a:lnTo>
                    <a:pt x="2273198" y="246849"/>
                  </a:lnTo>
                  <a:lnTo>
                    <a:pt x="2478659" y="3695"/>
                  </a:lnTo>
                  <a:close/>
                </a:path>
                <a:path w="4126229" h="500379">
                  <a:moveTo>
                    <a:pt x="3147479" y="3695"/>
                  </a:moveTo>
                  <a:lnTo>
                    <a:pt x="3023298" y="3695"/>
                  </a:lnTo>
                  <a:lnTo>
                    <a:pt x="2904312" y="195859"/>
                  </a:lnTo>
                  <a:lnTo>
                    <a:pt x="2791231" y="3695"/>
                  </a:lnTo>
                  <a:lnTo>
                    <a:pt x="2667800" y="3695"/>
                  </a:lnTo>
                  <a:lnTo>
                    <a:pt x="2850350" y="280860"/>
                  </a:lnTo>
                  <a:lnTo>
                    <a:pt x="2850350" y="496671"/>
                  </a:lnTo>
                  <a:lnTo>
                    <a:pt x="2955315" y="496671"/>
                  </a:lnTo>
                  <a:lnTo>
                    <a:pt x="2955315" y="284556"/>
                  </a:lnTo>
                  <a:lnTo>
                    <a:pt x="3147479" y="3695"/>
                  </a:lnTo>
                  <a:close/>
                </a:path>
                <a:path w="4126229" h="500379">
                  <a:moveTo>
                    <a:pt x="3626358" y="255003"/>
                  </a:moveTo>
                  <a:lnTo>
                    <a:pt x="3623106" y="201371"/>
                  </a:lnTo>
                  <a:lnTo>
                    <a:pt x="3613696" y="152539"/>
                  </a:lnTo>
                  <a:lnTo>
                    <a:pt x="3598608" y="110210"/>
                  </a:lnTo>
                  <a:lnTo>
                    <a:pt x="3582708" y="83527"/>
                  </a:lnTo>
                  <a:lnTo>
                    <a:pt x="3578314" y="76136"/>
                  </a:lnTo>
                  <a:lnTo>
                    <a:pt x="3544836" y="43967"/>
                  </a:lnTo>
                  <a:lnTo>
                    <a:pt x="3511054" y="25895"/>
                  </a:lnTo>
                  <a:lnTo>
                    <a:pt x="3511054" y="248335"/>
                  </a:lnTo>
                  <a:lnTo>
                    <a:pt x="3506279" y="310426"/>
                  </a:lnTo>
                  <a:lnTo>
                    <a:pt x="3491636" y="357784"/>
                  </a:lnTo>
                  <a:lnTo>
                    <a:pt x="3467379" y="390029"/>
                  </a:lnTo>
                  <a:lnTo>
                    <a:pt x="3430879" y="410476"/>
                  </a:lnTo>
                  <a:lnTo>
                    <a:pt x="3383927" y="416864"/>
                  </a:lnTo>
                  <a:lnTo>
                    <a:pt x="3336493" y="410476"/>
                  </a:lnTo>
                  <a:lnTo>
                    <a:pt x="3300349" y="391007"/>
                  </a:lnTo>
                  <a:lnTo>
                    <a:pt x="3275050" y="357949"/>
                  </a:lnTo>
                  <a:lnTo>
                    <a:pt x="3260191" y="310807"/>
                  </a:lnTo>
                  <a:lnTo>
                    <a:pt x="3255327" y="249085"/>
                  </a:lnTo>
                  <a:lnTo>
                    <a:pt x="3256724" y="212242"/>
                  </a:lnTo>
                  <a:lnTo>
                    <a:pt x="3268103" y="154076"/>
                  </a:lnTo>
                  <a:lnTo>
                    <a:pt x="3296386" y="111899"/>
                  </a:lnTo>
                  <a:lnTo>
                    <a:pt x="3349333" y="86791"/>
                  </a:lnTo>
                  <a:lnTo>
                    <a:pt x="3382454" y="83527"/>
                  </a:lnTo>
                  <a:lnTo>
                    <a:pt x="3429876" y="89738"/>
                  </a:lnTo>
                  <a:lnTo>
                    <a:pt x="3466033" y="108762"/>
                  </a:lnTo>
                  <a:lnTo>
                    <a:pt x="3491331" y="141147"/>
                  </a:lnTo>
                  <a:lnTo>
                    <a:pt x="3506190" y="187490"/>
                  </a:lnTo>
                  <a:lnTo>
                    <a:pt x="3511054" y="248335"/>
                  </a:lnTo>
                  <a:lnTo>
                    <a:pt x="3511054" y="25895"/>
                  </a:lnTo>
                  <a:lnTo>
                    <a:pt x="3500145" y="20053"/>
                  </a:lnTo>
                  <a:lnTo>
                    <a:pt x="3446310" y="5143"/>
                  </a:lnTo>
                  <a:lnTo>
                    <a:pt x="3385401" y="0"/>
                  </a:lnTo>
                  <a:lnTo>
                    <a:pt x="3333889" y="3136"/>
                  </a:lnTo>
                  <a:lnTo>
                    <a:pt x="3287572" y="12382"/>
                  </a:lnTo>
                  <a:lnTo>
                    <a:pt x="3247479" y="27444"/>
                  </a:lnTo>
                  <a:lnTo>
                    <a:pt x="3214674" y="48056"/>
                  </a:lnTo>
                  <a:lnTo>
                    <a:pt x="3167329" y="109423"/>
                  </a:lnTo>
                  <a:lnTo>
                    <a:pt x="3152254" y="150749"/>
                  </a:lnTo>
                  <a:lnTo>
                    <a:pt x="3143097" y="198462"/>
                  </a:lnTo>
                  <a:lnTo>
                    <a:pt x="3140024" y="252031"/>
                  </a:lnTo>
                  <a:lnTo>
                    <a:pt x="3142665" y="299554"/>
                  </a:lnTo>
                  <a:lnTo>
                    <a:pt x="3150654" y="342290"/>
                  </a:lnTo>
                  <a:lnTo>
                    <a:pt x="3164027" y="380187"/>
                  </a:lnTo>
                  <a:lnTo>
                    <a:pt x="3210166" y="443445"/>
                  </a:lnTo>
                  <a:lnTo>
                    <a:pt x="3245358" y="467537"/>
                  </a:lnTo>
                  <a:lnTo>
                    <a:pt x="3287674" y="485152"/>
                  </a:lnTo>
                  <a:lnTo>
                    <a:pt x="3336340" y="495960"/>
                  </a:lnTo>
                  <a:lnTo>
                    <a:pt x="3390582" y="499630"/>
                  </a:lnTo>
                  <a:lnTo>
                    <a:pt x="3439541" y="496544"/>
                  </a:lnTo>
                  <a:lnTo>
                    <a:pt x="3482924" y="487324"/>
                  </a:lnTo>
                  <a:lnTo>
                    <a:pt x="3520694" y="472008"/>
                  </a:lnTo>
                  <a:lnTo>
                    <a:pt x="3552774" y="450659"/>
                  </a:lnTo>
                  <a:lnTo>
                    <a:pt x="3583127" y="416864"/>
                  </a:lnTo>
                  <a:lnTo>
                    <a:pt x="3614483" y="350850"/>
                  </a:lnTo>
                  <a:lnTo>
                    <a:pt x="3623386" y="305816"/>
                  </a:lnTo>
                  <a:lnTo>
                    <a:pt x="3626358" y="255003"/>
                  </a:lnTo>
                  <a:close/>
                </a:path>
                <a:path w="4126229" h="500379">
                  <a:moveTo>
                    <a:pt x="4125912" y="3695"/>
                  </a:moveTo>
                  <a:lnTo>
                    <a:pt x="4020959" y="3695"/>
                  </a:lnTo>
                  <a:lnTo>
                    <a:pt x="4020959" y="299326"/>
                  </a:lnTo>
                  <a:lnTo>
                    <a:pt x="4020401" y="323418"/>
                  </a:lnTo>
                  <a:lnTo>
                    <a:pt x="4012095" y="370281"/>
                  </a:lnTo>
                  <a:lnTo>
                    <a:pt x="3975595" y="405028"/>
                  </a:lnTo>
                  <a:lnTo>
                    <a:pt x="3913060" y="417588"/>
                  </a:lnTo>
                  <a:lnTo>
                    <a:pt x="3888448" y="415594"/>
                  </a:lnTo>
                  <a:lnTo>
                    <a:pt x="3844760" y="401066"/>
                  </a:lnTo>
                  <a:lnTo>
                    <a:pt x="3815359" y="374383"/>
                  </a:lnTo>
                  <a:lnTo>
                    <a:pt x="3802176" y="331089"/>
                  </a:lnTo>
                  <a:lnTo>
                    <a:pt x="3800716" y="299326"/>
                  </a:lnTo>
                  <a:lnTo>
                    <a:pt x="3800716" y="3695"/>
                  </a:lnTo>
                  <a:lnTo>
                    <a:pt x="3695750" y="3695"/>
                  </a:lnTo>
                  <a:lnTo>
                    <a:pt x="3695750" y="301548"/>
                  </a:lnTo>
                  <a:lnTo>
                    <a:pt x="3698011" y="351218"/>
                  </a:lnTo>
                  <a:lnTo>
                    <a:pt x="3705542" y="389597"/>
                  </a:lnTo>
                  <a:lnTo>
                    <a:pt x="3740835" y="447154"/>
                  </a:lnTo>
                  <a:lnTo>
                    <a:pt x="3771239" y="470446"/>
                  </a:lnTo>
                  <a:lnTo>
                    <a:pt x="3809479" y="487083"/>
                  </a:lnTo>
                  <a:lnTo>
                    <a:pt x="3855897" y="497052"/>
                  </a:lnTo>
                  <a:lnTo>
                    <a:pt x="3910838" y="500367"/>
                  </a:lnTo>
                  <a:lnTo>
                    <a:pt x="3960545" y="497433"/>
                  </a:lnTo>
                  <a:lnTo>
                    <a:pt x="4003687" y="488543"/>
                  </a:lnTo>
                  <a:lnTo>
                    <a:pt x="4040860" y="473544"/>
                  </a:lnTo>
                  <a:lnTo>
                    <a:pt x="4072699" y="452323"/>
                  </a:lnTo>
                  <a:lnTo>
                    <a:pt x="4113161" y="391261"/>
                  </a:lnTo>
                  <a:lnTo>
                    <a:pt x="4122788" y="347878"/>
                  </a:lnTo>
                  <a:lnTo>
                    <a:pt x="4125912" y="294157"/>
                  </a:lnTo>
                  <a:lnTo>
                    <a:pt x="4125912" y="3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341961" y="2438983"/>
              <a:ext cx="1544320" cy="493395"/>
            </a:xfrm>
            <a:custGeom>
              <a:avLst/>
              <a:gdLst/>
              <a:ahLst/>
              <a:cxnLst/>
              <a:rect l="l" t="t" r="r" b="b"/>
              <a:pathLst>
                <a:path w="1544320" h="493394">
                  <a:moveTo>
                    <a:pt x="419341" y="380415"/>
                  </a:moveTo>
                  <a:lnTo>
                    <a:pt x="412927" y="377215"/>
                  </a:lnTo>
                  <a:lnTo>
                    <a:pt x="391579" y="394817"/>
                  </a:lnTo>
                  <a:lnTo>
                    <a:pt x="387324" y="398005"/>
                  </a:lnTo>
                  <a:lnTo>
                    <a:pt x="382866" y="400405"/>
                  </a:lnTo>
                  <a:lnTo>
                    <a:pt x="373621" y="403631"/>
                  </a:lnTo>
                  <a:lnTo>
                    <a:pt x="368808" y="404418"/>
                  </a:lnTo>
                  <a:lnTo>
                    <a:pt x="260870" y="404418"/>
                  </a:lnTo>
                  <a:lnTo>
                    <a:pt x="190233" y="394284"/>
                  </a:lnTo>
                  <a:lnTo>
                    <a:pt x="138430" y="363867"/>
                  </a:lnTo>
                  <a:lnTo>
                    <a:pt x="106616" y="314375"/>
                  </a:lnTo>
                  <a:lnTo>
                    <a:pt x="96037" y="247027"/>
                  </a:lnTo>
                  <a:lnTo>
                    <a:pt x="98793" y="210426"/>
                  </a:lnTo>
                  <a:lnTo>
                    <a:pt x="120929" y="151333"/>
                  </a:lnTo>
                  <a:lnTo>
                    <a:pt x="164973" y="111226"/>
                  </a:lnTo>
                  <a:lnTo>
                    <a:pt x="229527" y="91097"/>
                  </a:lnTo>
                  <a:lnTo>
                    <a:pt x="269405" y="88582"/>
                  </a:lnTo>
                  <a:lnTo>
                    <a:pt x="342506" y="88582"/>
                  </a:lnTo>
                  <a:lnTo>
                    <a:pt x="345973" y="90170"/>
                  </a:lnTo>
                  <a:lnTo>
                    <a:pt x="351307" y="96570"/>
                  </a:lnTo>
                  <a:lnTo>
                    <a:pt x="352653" y="100482"/>
                  </a:lnTo>
                  <a:lnTo>
                    <a:pt x="352653" y="112572"/>
                  </a:lnTo>
                  <a:lnTo>
                    <a:pt x="359054" y="113639"/>
                  </a:lnTo>
                  <a:lnTo>
                    <a:pt x="412927" y="0"/>
                  </a:lnTo>
                  <a:lnTo>
                    <a:pt x="269405" y="0"/>
                  </a:lnTo>
                  <a:lnTo>
                    <a:pt x="210477" y="4254"/>
                  </a:lnTo>
                  <a:lnTo>
                    <a:pt x="158038" y="17005"/>
                  </a:lnTo>
                  <a:lnTo>
                    <a:pt x="112052" y="38265"/>
                  </a:lnTo>
                  <a:lnTo>
                    <a:pt x="72555" y="68021"/>
                  </a:lnTo>
                  <a:lnTo>
                    <a:pt x="40792" y="104990"/>
                  </a:lnTo>
                  <a:lnTo>
                    <a:pt x="18122" y="147853"/>
                  </a:lnTo>
                  <a:lnTo>
                    <a:pt x="4521" y="196621"/>
                  </a:lnTo>
                  <a:lnTo>
                    <a:pt x="0" y="251294"/>
                  </a:lnTo>
                  <a:lnTo>
                    <a:pt x="4165" y="305003"/>
                  </a:lnTo>
                  <a:lnTo>
                    <a:pt x="16662" y="352526"/>
                  </a:lnTo>
                  <a:lnTo>
                    <a:pt x="37503" y="393839"/>
                  </a:lnTo>
                  <a:lnTo>
                    <a:pt x="66687" y="428955"/>
                  </a:lnTo>
                  <a:lnTo>
                    <a:pt x="103212" y="456958"/>
                  </a:lnTo>
                  <a:lnTo>
                    <a:pt x="146164" y="476961"/>
                  </a:lnTo>
                  <a:lnTo>
                    <a:pt x="195516" y="488975"/>
                  </a:lnTo>
                  <a:lnTo>
                    <a:pt x="251269" y="492975"/>
                  </a:lnTo>
                  <a:lnTo>
                    <a:pt x="355854" y="492975"/>
                  </a:lnTo>
                  <a:lnTo>
                    <a:pt x="419341" y="380415"/>
                  </a:lnTo>
                  <a:close/>
                </a:path>
                <a:path w="1544320" h="493394">
                  <a:moveTo>
                    <a:pt x="912291" y="485508"/>
                  </a:moveTo>
                  <a:lnTo>
                    <a:pt x="896454" y="469684"/>
                  </a:lnTo>
                  <a:lnTo>
                    <a:pt x="894588" y="466826"/>
                  </a:lnTo>
                  <a:lnTo>
                    <a:pt x="892098" y="460425"/>
                  </a:lnTo>
                  <a:lnTo>
                    <a:pt x="891476" y="456704"/>
                  </a:lnTo>
                  <a:lnTo>
                    <a:pt x="891476" y="161658"/>
                  </a:lnTo>
                  <a:lnTo>
                    <a:pt x="889342" y="120853"/>
                  </a:lnTo>
                  <a:lnTo>
                    <a:pt x="872274" y="58432"/>
                  </a:lnTo>
                  <a:lnTo>
                    <a:pt x="837361" y="20713"/>
                  </a:lnTo>
                  <a:lnTo>
                    <a:pt x="780021" y="2311"/>
                  </a:lnTo>
                  <a:lnTo>
                    <a:pt x="742645" y="12"/>
                  </a:lnTo>
                  <a:lnTo>
                    <a:pt x="592175" y="12"/>
                  </a:lnTo>
                  <a:lnTo>
                    <a:pt x="528701" y="111506"/>
                  </a:lnTo>
                  <a:lnTo>
                    <a:pt x="534009" y="115785"/>
                  </a:lnTo>
                  <a:lnTo>
                    <a:pt x="559092" y="95161"/>
                  </a:lnTo>
                  <a:lnTo>
                    <a:pt x="563105" y="92583"/>
                  </a:lnTo>
                  <a:lnTo>
                    <a:pt x="570572" y="89382"/>
                  </a:lnTo>
                  <a:lnTo>
                    <a:pt x="574573" y="88582"/>
                  </a:lnTo>
                  <a:lnTo>
                    <a:pt x="738365" y="88582"/>
                  </a:lnTo>
                  <a:lnTo>
                    <a:pt x="779068" y="95478"/>
                  </a:lnTo>
                  <a:lnTo>
                    <a:pt x="798918" y="131254"/>
                  </a:lnTo>
                  <a:lnTo>
                    <a:pt x="799719" y="146723"/>
                  </a:lnTo>
                  <a:lnTo>
                    <a:pt x="799719" y="407619"/>
                  </a:lnTo>
                  <a:lnTo>
                    <a:pt x="674878" y="407619"/>
                  </a:lnTo>
                  <a:lnTo>
                    <a:pt x="652653" y="406387"/>
                  </a:lnTo>
                  <a:lnTo>
                    <a:pt x="604189" y="387883"/>
                  </a:lnTo>
                  <a:lnTo>
                    <a:pt x="582434" y="346862"/>
                  </a:lnTo>
                  <a:lnTo>
                    <a:pt x="586651" y="296379"/>
                  </a:lnTo>
                  <a:lnTo>
                    <a:pt x="615937" y="262229"/>
                  </a:lnTo>
                  <a:lnTo>
                    <a:pt x="664184" y="250228"/>
                  </a:lnTo>
                  <a:lnTo>
                    <a:pt x="688213" y="267843"/>
                  </a:lnTo>
                  <a:lnTo>
                    <a:pt x="694613" y="267843"/>
                  </a:lnTo>
                  <a:lnTo>
                    <a:pt x="748499" y="164338"/>
                  </a:lnTo>
                  <a:lnTo>
                    <a:pt x="669544" y="164338"/>
                  </a:lnTo>
                  <a:lnTo>
                    <a:pt x="630669" y="167081"/>
                  </a:lnTo>
                  <a:lnTo>
                    <a:pt x="566102" y="189090"/>
                  </a:lnTo>
                  <a:lnTo>
                    <a:pt x="519887" y="232397"/>
                  </a:lnTo>
                  <a:lnTo>
                    <a:pt x="496404" y="292823"/>
                  </a:lnTo>
                  <a:lnTo>
                    <a:pt x="493471" y="329196"/>
                  </a:lnTo>
                  <a:lnTo>
                    <a:pt x="496341" y="366814"/>
                  </a:lnTo>
                  <a:lnTo>
                    <a:pt x="519277" y="427774"/>
                  </a:lnTo>
                  <a:lnTo>
                    <a:pt x="564896" y="469430"/>
                  </a:lnTo>
                  <a:lnTo>
                    <a:pt x="631596" y="490359"/>
                  </a:lnTo>
                  <a:lnTo>
                    <a:pt x="672744" y="492975"/>
                  </a:lnTo>
                  <a:lnTo>
                    <a:pt x="912291" y="492975"/>
                  </a:lnTo>
                  <a:lnTo>
                    <a:pt x="912291" y="485508"/>
                  </a:lnTo>
                  <a:close/>
                </a:path>
                <a:path w="1544320" h="493394">
                  <a:moveTo>
                    <a:pt x="1543989" y="492975"/>
                  </a:moveTo>
                  <a:lnTo>
                    <a:pt x="1314564" y="230492"/>
                  </a:lnTo>
                  <a:lnTo>
                    <a:pt x="1521040" y="12"/>
                  </a:lnTo>
                  <a:lnTo>
                    <a:pt x="1354048" y="12"/>
                  </a:lnTo>
                  <a:lnTo>
                    <a:pt x="1354048" y="8013"/>
                  </a:lnTo>
                  <a:lnTo>
                    <a:pt x="1358671" y="11214"/>
                  </a:lnTo>
                  <a:lnTo>
                    <a:pt x="1362125" y="14414"/>
                  </a:lnTo>
                  <a:lnTo>
                    <a:pt x="1366748" y="20815"/>
                  </a:lnTo>
                  <a:lnTo>
                    <a:pt x="1367904" y="24193"/>
                  </a:lnTo>
                  <a:lnTo>
                    <a:pt x="1367904" y="30962"/>
                  </a:lnTo>
                  <a:lnTo>
                    <a:pt x="1367307" y="34061"/>
                  </a:lnTo>
                  <a:lnTo>
                    <a:pt x="1364792" y="40119"/>
                  </a:lnTo>
                  <a:lnTo>
                    <a:pt x="1362938" y="43065"/>
                  </a:lnTo>
                  <a:lnTo>
                    <a:pt x="1360449" y="45897"/>
                  </a:lnTo>
                  <a:lnTo>
                    <a:pt x="1260144" y="168605"/>
                  </a:lnTo>
                  <a:lnTo>
                    <a:pt x="1156119" y="45897"/>
                  </a:lnTo>
                  <a:lnTo>
                    <a:pt x="1152918" y="42341"/>
                  </a:lnTo>
                  <a:lnTo>
                    <a:pt x="1150683" y="39154"/>
                  </a:lnTo>
                  <a:lnTo>
                    <a:pt x="1148194" y="33439"/>
                  </a:lnTo>
                  <a:lnTo>
                    <a:pt x="1147572" y="30607"/>
                  </a:lnTo>
                  <a:lnTo>
                    <a:pt x="1147572" y="24536"/>
                  </a:lnTo>
                  <a:lnTo>
                    <a:pt x="1148816" y="21259"/>
                  </a:lnTo>
                  <a:lnTo>
                    <a:pt x="1153782" y="14503"/>
                  </a:lnTo>
                  <a:lnTo>
                    <a:pt x="1157528" y="11214"/>
                  </a:lnTo>
                  <a:lnTo>
                    <a:pt x="1162519" y="8013"/>
                  </a:lnTo>
                  <a:lnTo>
                    <a:pt x="1162519" y="12"/>
                  </a:lnTo>
                  <a:lnTo>
                    <a:pt x="995514" y="12"/>
                  </a:lnTo>
                  <a:lnTo>
                    <a:pt x="1201978" y="237426"/>
                  </a:lnTo>
                  <a:lnTo>
                    <a:pt x="972578" y="492975"/>
                  </a:lnTo>
                  <a:lnTo>
                    <a:pt x="1140637" y="492975"/>
                  </a:lnTo>
                  <a:lnTo>
                    <a:pt x="1140637" y="485508"/>
                  </a:lnTo>
                  <a:lnTo>
                    <a:pt x="1135646" y="481965"/>
                  </a:lnTo>
                  <a:lnTo>
                    <a:pt x="1131912" y="478586"/>
                  </a:lnTo>
                  <a:lnTo>
                    <a:pt x="1126947" y="472173"/>
                  </a:lnTo>
                  <a:lnTo>
                    <a:pt x="1125702" y="468960"/>
                  </a:lnTo>
                  <a:lnTo>
                    <a:pt x="1125702" y="461873"/>
                  </a:lnTo>
                  <a:lnTo>
                    <a:pt x="1126324" y="458304"/>
                  </a:lnTo>
                  <a:lnTo>
                    <a:pt x="1128801" y="451904"/>
                  </a:lnTo>
                  <a:lnTo>
                    <a:pt x="1130681" y="448868"/>
                  </a:lnTo>
                  <a:lnTo>
                    <a:pt x="1255344" y="299847"/>
                  </a:lnTo>
                  <a:lnTo>
                    <a:pt x="1383385" y="446049"/>
                  </a:lnTo>
                  <a:lnTo>
                    <a:pt x="1385874" y="448525"/>
                  </a:lnTo>
                  <a:lnTo>
                    <a:pt x="1387741" y="451446"/>
                  </a:lnTo>
                  <a:lnTo>
                    <a:pt x="1390230" y="458216"/>
                  </a:lnTo>
                  <a:lnTo>
                    <a:pt x="1390865" y="461873"/>
                  </a:lnTo>
                  <a:lnTo>
                    <a:pt x="1390865" y="468960"/>
                  </a:lnTo>
                  <a:lnTo>
                    <a:pt x="1389621" y="472173"/>
                  </a:lnTo>
                  <a:lnTo>
                    <a:pt x="1384630" y="478586"/>
                  </a:lnTo>
                  <a:lnTo>
                    <a:pt x="1380896" y="481965"/>
                  </a:lnTo>
                  <a:lnTo>
                    <a:pt x="1375905" y="485508"/>
                  </a:lnTo>
                  <a:lnTo>
                    <a:pt x="1375905" y="492975"/>
                  </a:lnTo>
                  <a:lnTo>
                    <a:pt x="1543989" y="492975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48362" y="2259733"/>
              <a:ext cx="137795" cy="672465"/>
            </a:xfrm>
            <a:custGeom>
              <a:avLst/>
              <a:gdLst/>
              <a:ahLst/>
              <a:cxnLst/>
              <a:rect l="l" t="t" r="r" b="b"/>
              <a:pathLst>
                <a:path w="137795" h="672464">
                  <a:moveTo>
                    <a:pt x="68833" y="0"/>
                  </a:moveTo>
                  <a:lnTo>
                    <a:pt x="25869" y="17322"/>
                  </a:lnTo>
                  <a:lnTo>
                    <a:pt x="8559" y="59207"/>
                  </a:lnTo>
                  <a:lnTo>
                    <a:pt x="9657" y="71282"/>
                  </a:lnTo>
                  <a:lnTo>
                    <a:pt x="35429" y="109587"/>
                  </a:lnTo>
                  <a:lnTo>
                    <a:pt x="68833" y="119494"/>
                  </a:lnTo>
                  <a:lnTo>
                    <a:pt x="80665" y="118392"/>
                  </a:lnTo>
                  <a:lnTo>
                    <a:pt x="118686" y="92624"/>
                  </a:lnTo>
                  <a:lnTo>
                    <a:pt x="128587" y="59207"/>
                  </a:lnTo>
                  <a:lnTo>
                    <a:pt x="127488" y="47389"/>
                  </a:lnTo>
                  <a:lnTo>
                    <a:pt x="101741" y="9745"/>
                  </a:lnTo>
                  <a:lnTo>
                    <a:pt x="68833" y="0"/>
                  </a:lnTo>
                  <a:close/>
                </a:path>
                <a:path w="137795" h="672464">
                  <a:moveTo>
                    <a:pt x="137667" y="179247"/>
                  </a:moveTo>
                  <a:lnTo>
                    <a:pt x="0" y="179247"/>
                  </a:lnTo>
                  <a:lnTo>
                    <a:pt x="0" y="187261"/>
                  </a:lnTo>
                  <a:lnTo>
                    <a:pt x="13881" y="200063"/>
                  </a:lnTo>
                  <a:lnTo>
                    <a:pt x="16725" y="202907"/>
                  </a:lnTo>
                  <a:lnTo>
                    <a:pt x="18757" y="205841"/>
                  </a:lnTo>
                  <a:lnTo>
                    <a:pt x="21259" y="211886"/>
                  </a:lnTo>
                  <a:lnTo>
                    <a:pt x="21814" y="214820"/>
                  </a:lnTo>
                  <a:lnTo>
                    <a:pt x="21882" y="635939"/>
                  </a:lnTo>
                  <a:lnTo>
                    <a:pt x="21259" y="639673"/>
                  </a:lnTo>
                  <a:lnTo>
                    <a:pt x="18757" y="646074"/>
                  </a:lnTo>
                  <a:lnTo>
                    <a:pt x="16725" y="648931"/>
                  </a:lnTo>
                  <a:lnTo>
                    <a:pt x="13881" y="651421"/>
                  </a:lnTo>
                  <a:lnTo>
                    <a:pt x="0" y="664756"/>
                  </a:lnTo>
                  <a:lnTo>
                    <a:pt x="0" y="672223"/>
                  </a:lnTo>
                  <a:lnTo>
                    <a:pt x="137667" y="672223"/>
                  </a:lnTo>
                  <a:lnTo>
                    <a:pt x="137667" y="664756"/>
                  </a:lnTo>
                  <a:lnTo>
                    <a:pt x="123253" y="651421"/>
                  </a:lnTo>
                  <a:lnTo>
                    <a:pt x="120751" y="648931"/>
                  </a:lnTo>
                  <a:lnTo>
                    <a:pt x="118897" y="646074"/>
                  </a:lnTo>
                  <a:lnTo>
                    <a:pt x="116395" y="639673"/>
                  </a:lnTo>
                  <a:lnTo>
                    <a:pt x="115785" y="635939"/>
                  </a:lnTo>
                  <a:lnTo>
                    <a:pt x="115785" y="214820"/>
                  </a:lnTo>
                  <a:lnTo>
                    <a:pt x="116315" y="211886"/>
                  </a:lnTo>
                  <a:lnTo>
                    <a:pt x="116395" y="211442"/>
                  </a:lnTo>
                  <a:lnTo>
                    <a:pt x="118858" y="205841"/>
                  </a:lnTo>
                  <a:lnTo>
                    <a:pt x="120751" y="202907"/>
                  </a:lnTo>
                  <a:lnTo>
                    <a:pt x="123253" y="200063"/>
                  </a:lnTo>
                  <a:lnTo>
                    <a:pt x="137667" y="187261"/>
                  </a:lnTo>
                  <a:lnTo>
                    <a:pt x="137667" y="179247"/>
                  </a:lnTo>
                  <a:close/>
                </a:path>
              </a:pathLst>
            </a:custGeom>
            <a:solidFill>
              <a:srgbClr val="F489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62849" y="2323223"/>
              <a:ext cx="735330" cy="608965"/>
            </a:xfrm>
            <a:custGeom>
              <a:avLst/>
              <a:gdLst/>
              <a:ahLst/>
              <a:cxnLst/>
              <a:rect l="l" t="t" r="r" b="b"/>
              <a:pathLst>
                <a:path w="735329" h="608964">
                  <a:moveTo>
                    <a:pt x="268363" y="115760"/>
                  </a:moveTo>
                  <a:lnTo>
                    <a:pt x="171259" y="115760"/>
                  </a:lnTo>
                  <a:lnTo>
                    <a:pt x="171259" y="0"/>
                  </a:lnTo>
                  <a:lnTo>
                    <a:pt x="163766" y="0"/>
                  </a:lnTo>
                  <a:lnTo>
                    <a:pt x="123952" y="56146"/>
                  </a:lnTo>
                  <a:lnTo>
                    <a:pt x="83489" y="107226"/>
                  </a:lnTo>
                  <a:lnTo>
                    <a:pt x="42202" y="153911"/>
                  </a:lnTo>
                  <a:lnTo>
                    <a:pt x="0" y="196850"/>
                  </a:lnTo>
                  <a:lnTo>
                    <a:pt x="0" y="204343"/>
                  </a:lnTo>
                  <a:lnTo>
                    <a:pt x="76276" y="204343"/>
                  </a:lnTo>
                  <a:lnTo>
                    <a:pt x="76276" y="572452"/>
                  </a:lnTo>
                  <a:lnTo>
                    <a:pt x="75653" y="576186"/>
                  </a:lnTo>
                  <a:lnTo>
                    <a:pt x="73164" y="582587"/>
                  </a:lnTo>
                  <a:lnTo>
                    <a:pt x="71310" y="585444"/>
                  </a:lnTo>
                  <a:lnTo>
                    <a:pt x="55486" y="601268"/>
                  </a:lnTo>
                  <a:lnTo>
                    <a:pt x="55486" y="608736"/>
                  </a:lnTo>
                  <a:lnTo>
                    <a:pt x="192049" y="608736"/>
                  </a:lnTo>
                  <a:lnTo>
                    <a:pt x="192049" y="601268"/>
                  </a:lnTo>
                  <a:lnTo>
                    <a:pt x="176225" y="585444"/>
                  </a:lnTo>
                  <a:lnTo>
                    <a:pt x="174371" y="582587"/>
                  </a:lnTo>
                  <a:lnTo>
                    <a:pt x="171869" y="576186"/>
                  </a:lnTo>
                  <a:lnTo>
                    <a:pt x="171259" y="572452"/>
                  </a:lnTo>
                  <a:lnTo>
                    <a:pt x="171259" y="204343"/>
                  </a:lnTo>
                  <a:lnTo>
                    <a:pt x="199174" y="204343"/>
                  </a:lnTo>
                  <a:lnTo>
                    <a:pt x="202552" y="205930"/>
                  </a:lnTo>
                  <a:lnTo>
                    <a:pt x="208241" y="212331"/>
                  </a:lnTo>
                  <a:lnTo>
                    <a:pt x="209664" y="216242"/>
                  </a:lnTo>
                  <a:lnTo>
                    <a:pt x="209664" y="228333"/>
                  </a:lnTo>
                  <a:lnTo>
                    <a:pt x="217131" y="229387"/>
                  </a:lnTo>
                  <a:lnTo>
                    <a:pt x="268363" y="115760"/>
                  </a:lnTo>
                  <a:close/>
                </a:path>
                <a:path w="735329" h="608964">
                  <a:moveTo>
                    <a:pt x="735177" y="601268"/>
                  </a:moveTo>
                  <a:lnTo>
                    <a:pt x="719340" y="585444"/>
                  </a:lnTo>
                  <a:lnTo>
                    <a:pt x="717473" y="582587"/>
                  </a:lnTo>
                  <a:lnTo>
                    <a:pt x="714984" y="576186"/>
                  </a:lnTo>
                  <a:lnTo>
                    <a:pt x="714375" y="572465"/>
                  </a:lnTo>
                  <a:lnTo>
                    <a:pt x="714375" y="277418"/>
                  </a:lnTo>
                  <a:lnTo>
                    <a:pt x="712241" y="236613"/>
                  </a:lnTo>
                  <a:lnTo>
                    <a:pt x="695159" y="174193"/>
                  </a:lnTo>
                  <a:lnTo>
                    <a:pt x="660247" y="136474"/>
                  </a:lnTo>
                  <a:lnTo>
                    <a:pt x="602894" y="118071"/>
                  </a:lnTo>
                  <a:lnTo>
                    <a:pt x="565531" y="115773"/>
                  </a:lnTo>
                  <a:lnTo>
                    <a:pt x="415048" y="115773"/>
                  </a:lnTo>
                  <a:lnTo>
                    <a:pt x="351574" y="227266"/>
                  </a:lnTo>
                  <a:lnTo>
                    <a:pt x="356908" y="231546"/>
                  </a:lnTo>
                  <a:lnTo>
                    <a:pt x="381990" y="210921"/>
                  </a:lnTo>
                  <a:lnTo>
                    <a:pt x="385991" y="208343"/>
                  </a:lnTo>
                  <a:lnTo>
                    <a:pt x="393446" y="205143"/>
                  </a:lnTo>
                  <a:lnTo>
                    <a:pt x="397471" y="204343"/>
                  </a:lnTo>
                  <a:lnTo>
                    <a:pt x="561251" y="204343"/>
                  </a:lnTo>
                  <a:lnTo>
                    <a:pt x="601954" y="211239"/>
                  </a:lnTo>
                  <a:lnTo>
                    <a:pt x="621804" y="247015"/>
                  </a:lnTo>
                  <a:lnTo>
                    <a:pt x="622604" y="262483"/>
                  </a:lnTo>
                  <a:lnTo>
                    <a:pt x="622604" y="523379"/>
                  </a:lnTo>
                  <a:lnTo>
                    <a:pt x="497776" y="523379"/>
                  </a:lnTo>
                  <a:lnTo>
                    <a:pt x="475538" y="522147"/>
                  </a:lnTo>
                  <a:lnTo>
                    <a:pt x="427062" y="503643"/>
                  </a:lnTo>
                  <a:lnTo>
                    <a:pt x="405307" y="462622"/>
                  </a:lnTo>
                  <a:lnTo>
                    <a:pt x="409536" y="412140"/>
                  </a:lnTo>
                  <a:lnTo>
                    <a:pt x="438823" y="377990"/>
                  </a:lnTo>
                  <a:lnTo>
                    <a:pt x="487083" y="365988"/>
                  </a:lnTo>
                  <a:lnTo>
                    <a:pt x="511086" y="383603"/>
                  </a:lnTo>
                  <a:lnTo>
                    <a:pt x="517499" y="383603"/>
                  </a:lnTo>
                  <a:lnTo>
                    <a:pt x="571398" y="280098"/>
                  </a:lnTo>
                  <a:lnTo>
                    <a:pt x="492417" y="280098"/>
                  </a:lnTo>
                  <a:lnTo>
                    <a:pt x="453555" y="282841"/>
                  </a:lnTo>
                  <a:lnTo>
                    <a:pt x="389001" y="304850"/>
                  </a:lnTo>
                  <a:lnTo>
                    <a:pt x="342773" y="348157"/>
                  </a:lnTo>
                  <a:lnTo>
                    <a:pt x="319290" y="408584"/>
                  </a:lnTo>
                  <a:lnTo>
                    <a:pt x="316357" y="444957"/>
                  </a:lnTo>
                  <a:lnTo>
                    <a:pt x="319227" y="482574"/>
                  </a:lnTo>
                  <a:lnTo>
                    <a:pt x="342176" y="543534"/>
                  </a:lnTo>
                  <a:lnTo>
                    <a:pt x="387781" y="585190"/>
                  </a:lnTo>
                  <a:lnTo>
                    <a:pt x="454482" y="606120"/>
                  </a:lnTo>
                  <a:lnTo>
                    <a:pt x="495642" y="608736"/>
                  </a:lnTo>
                  <a:lnTo>
                    <a:pt x="735177" y="608736"/>
                  </a:lnTo>
                  <a:lnTo>
                    <a:pt x="735177" y="601268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/>
          <p:nvPr/>
        </p:nvSpPr>
        <p:spPr>
          <a:xfrm>
            <a:off x="7590060" y="7684603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544"/>
                </a:lnTo>
              </a:path>
            </a:pathLst>
          </a:custGeom>
          <a:ln w="50800">
            <a:solidFill>
              <a:srgbClr val="F6942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3274" y="7842789"/>
            <a:ext cx="19386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www.caxita.com</a:t>
            </a:r>
            <a:endParaRPr sz="1600" b="1" spc="9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24329" y="7842789"/>
            <a:ext cx="1982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info@caxita.com</a:t>
            </a:r>
            <a:endParaRPr sz="1600" b="1" spc="1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8635" y="6052820"/>
            <a:ext cx="2202815" cy="7226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sz="23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50" spc="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CAXITA</a:t>
            </a:r>
            <a:endParaRPr sz="2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4520" y="6151245"/>
            <a:ext cx="123126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Kochi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0590" y="6151245"/>
            <a:ext cx="143700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BAHRAIN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spc="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Manama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56825" y="6151245"/>
            <a:ext cx="158623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75127" y="6123385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544"/>
                </a:lnTo>
              </a:path>
            </a:pathLst>
          </a:custGeom>
          <a:ln w="50800">
            <a:solidFill>
              <a:srgbClr val="F6942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50870" y="6123385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544"/>
                </a:lnTo>
              </a:path>
            </a:pathLst>
          </a:custGeom>
          <a:ln w="50800">
            <a:solidFill>
              <a:srgbClr val="F6942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02837" y="6123385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0"/>
                </a:moveTo>
                <a:lnTo>
                  <a:pt x="0" y="623544"/>
                </a:lnTo>
              </a:path>
            </a:pathLst>
          </a:custGeom>
          <a:ln w="50800">
            <a:solidFill>
              <a:srgbClr val="F6942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>
            <a:off x="1026795" y="0"/>
            <a:ext cx="687705" cy="1929765"/>
          </a:xfrm>
          <a:custGeom>
            <a:avLst/>
            <a:gdLst/>
            <a:ahLst/>
            <a:cxnLst/>
            <a:rect l="l" t="t" r="r" b="b"/>
            <a:pathLst>
              <a:path w="687705" h="1866264">
                <a:moveTo>
                  <a:pt x="687501" y="0"/>
                </a:moveTo>
                <a:lnTo>
                  <a:pt x="0" y="0"/>
                </a:lnTo>
                <a:lnTo>
                  <a:pt x="0" y="1865807"/>
                </a:lnTo>
                <a:lnTo>
                  <a:pt x="687501" y="1865807"/>
                </a:lnTo>
                <a:lnTo>
                  <a:pt x="687501" y="0"/>
                </a:lnTo>
                <a:close/>
              </a:path>
            </a:pathLst>
          </a:custGeom>
          <a:solidFill>
            <a:srgbClr val="F489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412682" y="8338489"/>
            <a:ext cx="1120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www.caxita.com</a:t>
            </a:r>
            <a:endParaRPr sz="1000" spc="6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35150" y="8448092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10" dirty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spc="3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7112" y="2628744"/>
            <a:ext cx="5255895" cy="51206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82880" indent="-180975">
              <a:lnSpc>
                <a:spcPct val="100000"/>
              </a:lnSpc>
              <a:spcBef>
                <a:spcPts val="920"/>
              </a:spcBef>
              <a:buAutoNum type="arabicPeriod"/>
              <a:tabLst>
                <a:tab pos="182880" algn="l"/>
              </a:tabLst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queue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805" indent="-205105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17170" algn="l"/>
              </a:tabLst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</a:t>
            </a:r>
            <a:r>
              <a:rPr sz="1400" b="1" spc="70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sz="1400" b="1" spc="70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520" indent="-21082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23520" algn="l"/>
              </a:tabLst>
            </a:pPr>
            <a:r>
              <a:rPr sz="1400" b="1" spc="-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855" indent="-224155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236220" algn="l"/>
              </a:tabLst>
            </a:pPr>
            <a:r>
              <a:rPr sz="1400" b="1" spc="-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5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b="1" spc="70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-5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b="1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</a:t>
            </a:r>
            <a:r>
              <a:rPr sz="1400" b="1" spc="-5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19075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31775" algn="l"/>
              </a:tabLst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completes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(LCC)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sz="14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4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sz="14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issuance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450041" y="983815"/>
            <a:ext cx="1587500" cy="584200"/>
            <a:chOff x="10450041" y="983815"/>
            <a:chExt cx="1587500" cy="584200"/>
          </a:xfrm>
        </p:grpSpPr>
        <p:sp>
          <p:nvSpPr>
            <p:cNvPr id="15" name="object 15"/>
            <p:cNvSpPr/>
            <p:nvPr/>
          </p:nvSpPr>
          <p:spPr>
            <a:xfrm>
              <a:off x="10456391" y="990165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289050" y="0"/>
                  </a:moveTo>
                  <a:lnTo>
                    <a:pt x="285750" y="0"/>
                  </a:lnTo>
                  <a:lnTo>
                    <a:pt x="239394" y="3739"/>
                  </a:lnTo>
                  <a:lnTo>
                    <a:pt x="195423" y="14567"/>
                  </a:lnTo>
                  <a:lnTo>
                    <a:pt x="154422" y="31893"/>
                  </a:lnTo>
                  <a:lnTo>
                    <a:pt x="116981" y="55131"/>
                  </a:lnTo>
                  <a:lnTo>
                    <a:pt x="83686" y="83691"/>
                  </a:lnTo>
                  <a:lnTo>
                    <a:pt x="55127" y="116986"/>
                  </a:lnTo>
                  <a:lnTo>
                    <a:pt x="31891" y="154428"/>
                  </a:lnTo>
                  <a:lnTo>
                    <a:pt x="14565" y="195428"/>
                  </a:lnTo>
                  <a:lnTo>
                    <a:pt x="3739" y="239398"/>
                  </a:lnTo>
                  <a:lnTo>
                    <a:pt x="0" y="285750"/>
                  </a:lnTo>
                  <a:lnTo>
                    <a:pt x="3739" y="332101"/>
                  </a:lnTo>
                  <a:lnTo>
                    <a:pt x="14565" y="376071"/>
                  </a:lnTo>
                  <a:lnTo>
                    <a:pt x="31891" y="417071"/>
                  </a:lnTo>
                  <a:lnTo>
                    <a:pt x="55127" y="454513"/>
                  </a:lnTo>
                  <a:lnTo>
                    <a:pt x="83686" y="487808"/>
                  </a:lnTo>
                  <a:lnTo>
                    <a:pt x="116981" y="516368"/>
                  </a:lnTo>
                  <a:lnTo>
                    <a:pt x="154422" y="539606"/>
                  </a:lnTo>
                  <a:lnTo>
                    <a:pt x="195423" y="556932"/>
                  </a:lnTo>
                  <a:lnTo>
                    <a:pt x="239394" y="567760"/>
                  </a:lnTo>
                  <a:lnTo>
                    <a:pt x="285750" y="571500"/>
                  </a:lnTo>
                  <a:lnTo>
                    <a:pt x="1289050" y="571500"/>
                  </a:lnTo>
                  <a:lnTo>
                    <a:pt x="1335398" y="567760"/>
                  </a:lnTo>
                  <a:lnTo>
                    <a:pt x="1379367" y="556932"/>
                  </a:lnTo>
                  <a:lnTo>
                    <a:pt x="1420366" y="539606"/>
                  </a:lnTo>
                  <a:lnTo>
                    <a:pt x="1457808" y="516368"/>
                  </a:lnTo>
                  <a:lnTo>
                    <a:pt x="1491103" y="487808"/>
                  </a:lnTo>
                  <a:lnTo>
                    <a:pt x="1519665" y="454513"/>
                  </a:lnTo>
                  <a:lnTo>
                    <a:pt x="1542904" y="417071"/>
                  </a:lnTo>
                  <a:lnTo>
                    <a:pt x="1560231" y="376071"/>
                  </a:lnTo>
                  <a:lnTo>
                    <a:pt x="1571059" y="332101"/>
                  </a:lnTo>
                  <a:lnTo>
                    <a:pt x="1574800" y="285750"/>
                  </a:lnTo>
                  <a:lnTo>
                    <a:pt x="1571059" y="239398"/>
                  </a:lnTo>
                  <a:lnTo>
                    <a:pt x="1560231" y="195428"/>
                  </a:lnTo>
                  <a:lnTo>
                    <a:pt x="1542904" y="154428"/>
                  </a:lnTo>
                  <a:lnTo>
                    <a:pt x="1519665" y="116986"/>
                  </a:lnTo>
                  <a:lnTo>
                    <a:pt x="1491103" y="83691"/>
                  </a:lnTo>
                  <a:lnTo>
                    <a:pt x="1457808" y="55131"/>
                  </a:lnTo>
                  <a:lnTo>
                    <a:pt x="1420366" y="31893"/>
                  </a:lnTo>
                  <a:lnTo>
                    <a:pt x="1379367" y="14567"/>
                  </a:lnTo>
                  <a:lnTo>
                    <a:pt x="1335398" y="3739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E9F1F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456391" y="990165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574800" y="285750"/>
                  </a:moveTo>
                  <a:lnTo>
                    <a:pt x="1571059" y="332101"/>
                  </a:lnTo>
                  <a:lnTo>
                    <a:pt x="1560231" y="376071"/>
                  </a:lnTo>
                  <a:lnTo>
                    <a:pt x="1542904" y="417071"/>
                  </a:lnTo>
                  <a:lnTo>
                    <a:pt x="1519665" y="454513"/>
                  </a:lnTo>
                  <a:lnTo>
                    <a:pt x="1491103" y="487808"/>
                  </a:lnTo>
                  <a:lnTo>
                    <a:pt x="1457808" y="516368"/>
                  </a:lnTo>
                  <a:lnTo>
                    <a:pt x="1420366" y="539606"/>
                  </a:lnTo>
                  <a:lnTo>
                    <a:pt x="1379367" y="556932"/>
                  </a:lnTo>
                  <a:lnTo>
                    <a:pt x="1335398" y="567760"/>
                  </a:lnTo>
                  <a:lnTo>
                    <a:pt x="1289050" y="571500"/>
                  </a:lnTo>
                  <a:lnTo>
                    <a:pt x="285750" y="571500"/>
                  </a:lnTo>
                  <a:lnTo>
                    <a:pt x="239394" y="567760"/>
                  </a:lnTo>
                  <a:lnTo>
                    <a:pt x="195423" y="556932"/>
                  </a:lnTo>
                  <a:lnTo>
                    <a:pt x="154422" y="539606"/>
                  </a:lnTo>
                  <a:lnTo>
                    <a:pt x="116981" y="516368"/>
                  </a:lnTo>
                  <a:lnTo>
                    <a:pt x="83686" y="487808"/>
                  </a:lnTo>
                  <a:lnTo>
                    <a:pt x="55127" y="454513"/>
                  </a:lnTo>
                  <a:lnTo>
                    <a:pt x="31891" y="417071"/>
                  </a:lnTo>
                  <a:lnTo>
                    <a:pt x="14565" y="376071"/>
                  </a:lnTo>
                  <a:lnTo>
                    <a:pt x="3739" y="332101"/>
                  </a:lnTo>
                  <a:lnTo>
                    <a:pt x="0" y="285750"/>
                  </a:lnTo>
                  <a:lnTo>
                    <a:pt x="3739" y="239398"/>
                  </a:lnTo>
                  <a:lnTo>
                    <a:pt x="14565" y="195428"/>
                  </a:lnTo>
                  <a:lnTo>
                    <a:pt x="31891" y="154428"/>
                  </a:lnTo>
                  <a:lnTo>
                    <a:pt x="55127" y="116986"/>
                  </a:lnTo>
                  <a:lnTo>
                    <a:pt x="83686" y="83691"/>
                  </a:lnTo>
                  <a:lnTo>
                    <a:pt x="116981" y="55131"/>
                  </a:lnTo>
                  <a:lnTo>
                    <a:pt x="154422" y="31893"/>
                  </a:lnTo>
                  <a:lnTo>
                    <a:pt x="195423" y="14567"/>
                  </a:lnTo>
                  <a:lnTo>
                    <a:pt x="239394" y="3739"/>
                  </a:lnTo>
                  <a:lnTo>
                    <a:pt x="285750" y="0"/>
                  </a:lnTo>
                  <a:lnTo>
                    <a:pt x="1289050" y="0"/>
                  </a:lnTo>
                  <a:lnTo>
                    <a:pt x="1335398" y="3739"/>
                  </a:lnTo>
                  <a:lnTo>
                    <a:pt x="1379367" y="14567"/>
                  </a:lnTo>
                  <a:lnTo>
                    <a:pt x="1420366" y="31893"/>
                  </a:lnTo>
                  <a:lnTo>
                    <a:pt x="1457808" y="55131"/>
                  </a:lnTo>
                  <a:lnTo>
                    <a:pt x="1491103" y="83691"/>
                  </a:lnTo>
                  <a:lnTo>
                    <a:pt x="1519665" y="116986"/>
                  </a:lnTo>
                  <a:lnTo>
                    <a:pt x="1542904" y="154428"/>
                  </a:lnTo>
                  <a:lnTo>
                    <a:pt x="1560231" y="195428"/>
                  </a:lnTo>
                  <a:lnTo>
                    <a:pt x="1571059" y="239398"/>
                  </a:lnTo>
                  <a:lnTo>
                    <a:pt x="1574800" y="285750"/>
                  </a:lnTo>
                  <a:close/>
                </a:path>
              </a:pathLst>
            </a:custGeom>
            <a:ln w="12700">
              <a:solidFill>
                <a:srgbClr val="1C75B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037980" y="1181713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sz="1200" b="1" spc="-1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428662" y="7326411"/>
            <a:ext cx="1587500" cy="584200"/>
            <a:chOff x="12428662" y="7326411"/>
            <a:chExt cx="1587500" cy="584200"/>
          </a:xfrm>
        </p:grpSpPr>
        <p:sp>
          <p:nvSpPr>
            <p:cNvPr id="19" name="object 19"/>
            <p:cNvSpPr/>
            <p:nvPr/>
          </p:nvSpPr>
          <p:spPr>
            <a:xfrm>
              <a:off x="12435012" y="7332761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289050" y="0"/>
                  </a:moveTo>
                  <a:lnTo>
                    <a:pt x="285750" y="0"/>
                  </a:lnTo>
                  <a:lnTo>
                    <a:pt x="239394" y="3739"/>
                  </a:lnTo>
                  <a:lnTo>
                    <a:pt x="195423" y="14567"/>
                  </a:lnTo>
                  <a:lnTo>
                    <a:pt x="154422" y="31893"/>
                  </a:lnTo>
                  <a:lnTo>
                    <a:pt x="116981" y="55131"/>
                  </a:lnTo>
                  <a:lnTo>
                    <a:pt x="83686" y="83691"/>
                  </a:lnTo>
                  <a:lnTo>
                    <a:pt x="55127" y="116986"/>
                  </a:lnTo>
                  <a:lnTo>
                    <a:pt x="31891" y="154428"/>
                  </a:lnTo>
                  <a:lnTo>
                    <a:pt x="14565" y="195428"/>
                  </a:lnTo>
                  <a:lnTo>
                    <a:pt x="3739" y="239398"/>
                  </a:lnTo>
                  <a:lnTo>
                    <a:pt x="0" y="285750"/>
                  </a:lnTo>
                  <a:lnTo>
                    <a:pt x="3739" y="332101"/>
                  </a:lnTo>
                  <a:lnTo>
                    <a:pt x="14565" y="376071"/>
                  </a:lnTo>
                  <a:lnTo>
                    <a:pt x="31891" y="417071"/>
                  </a:lnTo>
                  <a:lnTo>
                    <a:pt x="55127" y="454513"/>
                  </a:lnTo>
                  <a:lnTo>
                    <a:pt x="83686" y="487808"/>
                  </a:lnTo>
                  <a:lnTo>
                    <a:pt x="116981" y="516368"/>
                  </a:lnTo>
                  <a:lnTo>
                    <a:pt x="154422" y="539606"/>
                  </a:lnTo>
                  <a:lnTo>
                    <a:pt x="195423" y="556932"/>
                  </a:lnTo>
                  <a:lnTo>
                    <a:pt x="239394" y="567760"/>
                  </a:lnTo>
                  <a:lnTo>
                    <a:pt x="285750" y="571500"/>
                  </a:lnTo>
                  <a:lnTo>
                    <a:pt x="1289050" y="571500"/>
                  </a:lnTo>
                  <a:lnTo>
                    <a:pt x="1335398" y="567760"/>
                  </a:lnTo>
                  <a:lnTo>
                    <a:pt x="1379367" y="556932"/>
                  </a:lnTo>
                  <a:lnTo>
                    <a:pt x="1420366" y="539606"/>
                  </a:lnTo>
                  <a:lnTo>
                    <a:pt x="1457808" y="516368"/>
                  </a:lnTo>
                  <a:lnTo>
                    <a:pt x="1491103" y="487808"/>
                  </a:lnTo>
                  <a:lnTo>
                    <a:pt x="1519665" y="454513"/>
                  </a:lnTo>
                  <a:lnTo>
                    <a:pt x="1542904" y="417071"/>
                  </a:lnTo>
                  <a:lnTo>
                    <a:pt x="1560231" y="376071"/>
                  </a:lnTo>
                  <a:lnTo>
                    <a:pt x="1571059" y="332101"/>
                  </a:lnTo>
                  <a:lnTo>
                    <a:pt x="1574800" y="285750"/>
                  </a:lnTo>
                  <a:lnTo>
                    <a:pt x="1571059" y="239398"/>
                  </a:lnTo>
                  <a:lnTo>
                    <a:pt x="1560231" y="195428"/>
                  </a:lnTo>
                  <a:lnTo>
                    <a:pt x="1542904" y="154428"/>
                  </a:lnTo>
                  <a:lnTo>
                    <a:pt x="1519665" y="116986"/>
                  </a:lnTo>
                  <a:lnTo>
                    <a:pt x="1491103" y="83691"/>
                  </a:lnTo>
                  <a:lnTo>
                    <a:pt x="1457808" y="55131"/>
                  </a:lnTo>
                  <a:lnTo>
                    <a:pt x="1420366" y="31893"/>
                  </a:lnTo>
                  <a:lnTo>
                    <a:pt x="1379367" y="14567"/>
                  </a:lnTo>
                  <a:lnTo>
                    <a:pt x="1335398" y="3739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EAF5F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435012" y="7332761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574800" y="285750"/>
                  </a:moveTo>
                  <a:lnTo>
                    <a:pt x="1571059" y="332101"/>
                  </a:lnTo>
                  <a:lnTo>
                    <a:pt x="1560231" y="376071"/>
                  </a:lnTo>
                  <a:lnTo>
                    <a:pt x="1542904" y="417071"/>
                  </a:lnTo>
                  <a:lnTo>
                    <a:pt x="1519665" y="454513"/>
                  </a:lnTo>
                  <a:lnTo>
                    <a:pt x="1491103" y="487808"/>
                  </a:lnTo>
                  <a:lnTo>
                    <a:pt x="1457808" y="516368"/>
                  </a:lnTo>
                  <a:lnTo>
                    <a:pt x="1420366" y="539606"/>
                  </a:lnTo>
                  <a:lnTo>
                    <a:pt x="1379367" y="556932"/>
                  </a:lnTo>
                  <a:lnTo>
                    <a:pt x="1335398" y="567760"/>
                  </a:lnTo>
                  <a:lnTo>
                    <a:pt x="1289050" y="571500"/>
                  </a:lnTo>
                  <a:lnTo>
                    <a:pt x="285750" y="571500"/>
                  </a:lnTo>
                  <a:lnTo>
                    <a:pt x="239394" y="567760"/>
                  </a:lnTo>
                  <a:lnTo>
                    <a:pt x="195423" y="556932"/>
                  </a:lnTo>
                  <a:lnTo>
                    <a:pt x="154422" y="539606"/>
                  </a:lnTo>
                  <a:lnTo>
                    <a:pt x="116981" y="516368"/>
                  </a:lnTo>
                  <a:lnTo>
                    <a:pt x="83686" y="487808"/>
                  </a:lnTo>
                  <a:lnTo>
                    <a:pt x="55127" y="454513"/>
                  </a:lnTo>
                  <a:lnTo>
                    <a:pt x="31891" y="417071"/>
                  </a:lnTo>
                  <a:lnTo>
                    <a:pt x="14565" y="376071"/>
                  </a:lnTo>
                  <a:lnTo>
                    <a:pt x="3739" y="332101"/>
                  </a:lnTo>
                  <a:lnTo>
                    <a:pt x="0" y="285750"/>
                  </a:lnTo>
                  <a:lnTo>
                    <a:pt x="3739" y="239398"/>
                  </a:lnTo>
                  <a:lnTo>
                    <a:pt x="14565" y="195428"/>
                  </a:lnTo>
                  <a:lnTo>
                    <a:pt x="31891" y="154428"/>
                  </a:lnTo>
                  <a:lnTo>
                    <a:pt x="55127" y="116986"/>
                  </a:lnTo>
                  <a:lnTo>
                    <a:pt x="83686" y="83691"/>
                  </a:lnTo>
                  <a:lnTo>
                    <a:pt x="116981" y="55131"/>
                  </a:lnTo>
                  <a:lnTo>
                    <a:pt x="154422" y="31893"/>
                  </a:lnTo>
                  <a:lnTo>
                    <a:pt x="195423" y="14567"/>
                  </a:lnTo>
                  <a:lnTo>
                    <a:pt x="239394" y="3739"/>
                  </a:lnTo>
                  <a:lnTo>
                    <a:pt x="285750" y="0"/>
                  </a:lnTo>
                  <a:lnTo>
                    <a:pt x="1289050" y="0"/>
                  </a:lnTo>
                  <a:lnTo>
                    <a:pt x="1335398" y="3739"/>
                  </a:lnTo>
                  <a:lnTo>
                    <a:pt x="1379367" y="14567"/>
                  </a:lnTo>
                  <a:lnTo>
                    <a:pt x="1420366" y="31893"/>
                  </a:lnTo>
                  <a:lnTo>
                    <a:pt x="1457808" y="55131"/>
                  </a:lnTo>
                  <a:lnTo>
                    <a:pt x="1491103" y="83691"/>
                  </a:lnTo>
                  <a:lnTo>
                    <a:pt x="1519665" y="116986"/>
                  </a:lnTo>
                  <a:lnTo>
                    <a:pt x="1542904" y="154428"/>
                  </a:lnTo>
                  <a:lnTo>
                    <a:pt x="1560231" y="195428"/>
                  </a:lnTo>
                  <a:lnTo>
                    <a:pt x="1571059" y="239398"/>
                  </a:lnTo>
                  <a:lnTo>
                    <a:pt x="1574800" y="285750"/>
                  </a:lnTo>
                  <a:close/>
                </a:path>
              </a:pathLst>
            </a:custGeom>
            <a:ln w="12700">
              <a:solidFill>
                <a:srgbClr val="00A79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065366" y="7524315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sz="1200" b="1" spc="-2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167169" y="1571148"/>
            <a:ext cx="153670" cy="347980"/>
            <a:chOff x="11167169" y="1571148"/>
            <a:chExt cx="153670" cy="347980"/>
          </a:xfrm>
        </p:grpSpPr>
        <p:sp>
          <p:nvSpPr>
            <p:cNvPr id="23" name="object 23"/>
            <p:cNvSpPr/>
            <p:nvPr/>
          </p:nvSpPr>
          <p:spPr>
            <a:xfrm>
              <a:off x="11167169" y="184210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243791" y="1571148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5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1167169" y="2511537"/>
            <a:ext cx="153670" cy="347980"/>
            <a:chOff x="11167169" y="2511537"/>
            <a:chExt cx="153670" cy="347980"/>
          </a:xfrm>
        </p:grpSpPr>
        <p:sp>
          <p:nvSpPr>
            <p:cNvPr id="26" name="object 26"/>
            <p:cNvSpPr/>
            <p:nvPr/>
          </p:nvSpPr>
          <p:spPr>
            <a:xfrm>
              <a:off x="11167169" y="278249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243791" y="2511537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5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770592" y="1930133"/>
            <a:ext cx="2946400" cy="571500"/>
          </a:xfrm>
          <a:prstGeom prst="rect">
            <a:avLst/>
          </a:prstGeom>
          <a:solidFill>
            <a:srgbClr val="E9F1F7"/>
          </a:solidFill>
          <a:ln w="12700">
            <a:solidFill>
              <a:srgbClr val="1C75BC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780">
              <a:lnSpc>
                <a:spcPct val="100000"/>
              </a:lnSpc>
            </a:pP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031065" y="4504944"/>
            <a:ext cx="2396490" cy="571500"/>
          </a:xfrm>
          <a:prstGeom prst="rect">
            <a:avLst/>
          </a:prstGeom>
          <a:solidFill>
            <a:srgbClr val="EAF5F1"/>
          </a:solidFill>
          <a:ln w="12700">
            <a:solidFill>
              <a:srgbClr val="00A79E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869950" marR="419100" indent="-457200">
              <a:lnSpc>
                <a:spcPct val="100000"/>
              </a:lnSpc>
              <a:spcBef>
                <a:spcPts val="725"/>
              </a:spcBef>
            </a:pP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2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notified</a:t>
            </a:r>
            <a:r>
              <a:rPr sz="12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2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70592" y="2870517"/>
            <a:ext cx="2946400" cy="571500"/>
          </a:xfrm>
          <a:prstGeom prst="rect">
            <a:avLst/>
          </a:prstGeom>
          <a:solidFill>
            <a:srgbClr val="E9F1F7"/>
          </a:solidFill>
          <a:ln w="12700">
            <a:solidFill>
              <a:srgbClr val="1C75BC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581025" marR="410210" indent="-165100">
              <a:lnSpc>
                <a:spcPct val="100000"/>
              </a:lnSpc>
              <a:spcBef>
                <a:spcPts val="725"/>
              </a:spcBef>
            </a:pP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2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3145913" y="5091784"/>
            <a:ext cx="153670" cy="347980"/>
            <a:chOff x="13145913" y="5091784"/>
            <a:chExt cx="153670" cy="347980"/>
          </a:xfrm>
        </p:grpSpPr>
        <p:sp>
          <p:nvSpPr>
            <p:cNvPr id="32" name="object 32"/>
            <p:cNvSpPr/>
            <p:nvPr/>
          </p:nvSpPr>
          <p:spPr>
            <a:xfrm>
              <a:off x="13145913" y="5362736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69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3222535" y="509178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398095" y="3439302"/>
            <a:ext cx="2901315" cy="1051560"/>
            <a:chOff x="10398095" y="3439302"/>
            <a:chExt cx="2901315" cy="1051560"/>
          </a:xfrm>
        </p:grpSpPr>
        <p:sp>
          <p:nvSpPr>
            <p:cNvPr id="35" name="object 35"/>
            <p:cNvSpPr/>
            <p:nvPr/>
          </p:nvSpPr>
          <p:spPr>
            <a:xfrm>
              <a:off x="11167169" y="3722954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1243791" y="3452002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146037" y="4414030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69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222659" y="4134392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30866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404445" y="3821163"/>
              <a:ext cx="1678939" cy="626745"/>
            </a:xfrm>
            <a:custGeom>
              <a:avLst/>
              <a:gdLst/>
              <a:ahLst/>
              <a:cxnLst/>
              <a:rect l="l" t="t" r="r" b="b"/>
              <a:pathLst>
                <a:path w="1678940" h="626745">
                  <a:moveTo>
                    <a:pt x="839343" y="0"/>
                  </a:moveTo>
                  <a:lnTo>
                    <a:pt x="0" y="313232"/>
                  </a:lnTo>
                  <a:lnTo>
                    <a:pt x="839343" y="626465"/>
                  </a:lnTo>
                  <a:lnTo>
                    <a:pt x="1678686" y="313232"/>
                  </a:lnTo>
                  <a:lnTo>
                    <a:pt x="839343" y="0"/>
                  </a:lnTo>
                  <a:close/>
                </a:path>
              </a:pathLst>
            </a:custGeom>
            <a:solidFill>
              <a:srgbClr val="E9F1F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404445" y="3821163"/>
              <a:ext cx="1678939" cy="626745"/>
            </a:xfrm>
            <a:custGeom>
              <a:avLst/>
              <a:gdLst/>
              <a:ahLst/>
              <a:cxnLst/>
              <a:rect l="l" t="t" r="r" b="b"/>
              <a:pathLst>
                <a:path w="1678940" h="626745">
                  <a:moveTo>
                    <a:pt x="1678686" y="313232"/>
                  </a:moveTo>
                  <a:lnTo>
                    <a:pt x="839343" y="626465"/>
                  </a:lnTo>
                  <a:lnTo>
                    <a:pt x="0" y="313232"/>
                  </a:lnTo>
                  <a:lnTo>
                    <a:pt x="839343" y="0"/>
                  </a:lnTo>
                  <a:lnTo>
                    <a:pt x="1678686" y="313232"/>
                  </a:lnTo>
                  <a:close/>
                </a:path>
              </a:pathLst>
            </a:custGeom>
            <a:ln w="12700">
              <a:solidFill>
                <a:srgbClr val="1C75B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802416" y="4006217"/>
            <a:ext cx="882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Approved?</a:t>
            </a:r>
            <a:endParaRPr sz="1200" b="1" spc="-1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512497" y="3887192"/>
            <a:ext cx="306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sz="1200" b="1" spc="-25" dirty="0">
              <a:solidFill>
                <a:srgbClr val="00A7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451303" y="4121696"/>
            <a:ext cx="4784090" cy="1880235"/>
            <a:chOff x="8451303" y="4121696"/>
            <a:chExt cx="4784090" cy="1880235"/>
          </a:xfrm>
        </p:grpSpPr>
        <p:sp>
          <p:nvSpPr>
            <p:cNvPr id="44" name="object 44"/>
            <p:cNvSpPr/>
            <p:nvPr/>
          </p:nvSpPr>
          <p:spPr>
            <a:xfrm>
              <a:off x="12083131" y="4134396"/>
              <a:ext cx="1139825" cy="0"/>
            </a:xfrm>
            <a:custGeom>
              <a:avLst/>
              <a:gdLst/>
              <a:ahLst/>
              <a:cxnLst/>
              <a:rect l="l" t="t" r="r" b="b"/>
              <a:pathLst>
                <a:path w="1139825">
                  <a:moveTo>
                    <a:pt x="0" y="0"/>
                  </a:moveTo>
                  <a:lnTo>
                    <a:pt x="1139405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457653" y="5423898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289050" y="0"/>
                  </a:moveTo>
                  <a:lnTo>
                    <a:pt x="285750" y="0"/>
                  </a:lnTo>
                  <a:lnTo>
                    <a:pt x="239394" y="3739"/>
                  </a:lnTo>
                  <a:lnTo>
                    <a:pt x="195423" y="14567"/>
                  </a:lnTo>
                  <a:lnTo>
                    <a:pt x="154422" y="31893"/>
                  </a:lnTo>
                  <a:lnTo>
                    <a:pt x="116981" y="55131"/>
                  </a:lnTo>
                  <a:lnTo>
                    <a:pt x="83686" y="83691"/>
                  </a:lnTo>
                  <a:lnTo>
                    <a:pt x="55127" y="116986"/>
                  </a:lnTo>
                  <a:lnTo>
                    <a:pt x="31891" y="154428"/>
                  </a:lnTo>
                  <a:lnTo>
                    <a:pt x="14565" y="195428"/>
                  </a:lnTo>
                  <a:lnTo>
                    <a:pt x="3739" y="239398"/>
                  </a:lnTo>
                  <a:lnTo>
                    <a:pt x="0" y="285750"/>
                  </a:lnTo>
                  <a:lnTo>
                    <a:pt x="3739" y="332101"/>
                  </a:lnTo>
                  <a:lnTo>
                    <a:pt x="14565" y="376071"/>
                  </a:lnTo>
                  <a:lnTo>
                    <a:pt x="31891" y="417071"/>
                  </a:lnTo>
                  <a:lnTo>
                    <a:pt x="55127" y="454513"/>
                  </a:lnTo>
                  <a:lnTo>
                    <a:pt x="83686" y="487808"/>
                  </a:lnTo>
                  <a:lnTo>
                    <a:pt x="116981" y="516368"/>
                  </a:lnTo>
                  <a:lnTo>
                    <a:pt x="154422" y="539606"/>
                  </a:lnTo>
                  <a:lnTo>
                    <a:pt x="195423" y="556932"/>
                  </a:lnTo>
                  <a:lnTo>
                    <a:pt x="239394" y="567760"/>
                  </a:lnTo>
                  <a:lnTo>
                    <a:pt x="285750" y="571500"/>
                  </a:lnTo>
                  <a:lnTo>
                    <a:pt x="1289050" y="571500"/>
                  </a:lnTo>
                  <a:lnTo>
                    <a:pt x="1335398" y="567760"/>
                  </a:lnTo>
                  <a:lnTo>
                    <a:pt x="1379367" y="556932"/>
                  </a:lnTo>
                  <a:lnTo>
                    <a:pt x="1420366" y="539606"/>
                  </a:lnTo>
                  <a:lnTo>
                    <a:pt x="1457808" y="516368"/>
                  </a:lnTo>
                  <a:lnTo>
                    <a:pt x="1491103" y="487808"/>
                  </a:lnTo>
                  <a:lnTo>
                    <a:pt x="1519665" y="454513"/>
                  </a:lnTo>
                  <a:lnTo>
                    <a:pt x="1542904" y="417071"/>
                  </a:lnTo>
                  <a:lnTo>
                    <a:pt x="1560231" y="376071"/>
                  </a:lnTo>
                  <a:lnTo>
                    <a:pt x="1571059" y="332101"/>
                  </a:lnTo>
                  <a:lnTo>
                    <a:pt x="1574800" y="285750"/>
                  </a:lnTo>
                  <a:lnTo>
                    <a:pt x="1571059" y="239398"/>
                  </a:lnTo>
                  <a:lnTo>
                    <a:pt x="1560231" y="195428"/>
                  </a:lnTo>
                  <a:lnTo>
                    <a:pt x="1542904" y="154428"/>
                  </a:lnTo>
                  <a:lnTo>
                    <a:pt x="1519665" y="116986"/>
                  </a:lnTo>
                  <a:lnTo>
                    <a:pt x="1491103" y="83691"/>
                  </a:lnTo>
                  <a:lnTo>
                    <a:pt x="1457808" y="55131"/>
                  </a:lnTo>
                  <a:lnTo>
                    <a:pt x="1420366" y="31893"/>
                  </a:lnTo>
                  <a:lnTo>
                    <a:pt x="1379367" y="14567"/>
                  </a:lnTo>
                  <a:lnTo>
                    <a:pt x="1335398" y="3739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F5F2EA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457653" y="5423898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574800" y="285750"/>
                  </a:moveTo>
                  <a:lnTo>
                    <a:pt x="1571059" y="332101"/>
                  </a:lnTo>
                  <a:lnTo>
                    <a:pt x="1560231" y="376071"/>
                  </a:lnTo>
                  <a:lnTo>
                    <a:pt x="1542904" y="417071"/>
                  </a:lnTo>
                  <a:lnTo>
                    <a:pt x="1519665" y="454513"/>
                  </a:lnTo>
                  <a:lnTo>
                    <a:pt x="1491103" y="487808"/>
                  </a:lnTo>
                  <a:lnTo>
                    <a:pt x="1457808" y="516368"/>
                  </a:lnTo>
                  <a:lnTo>
                    <a:pt x="1420366" y="539606"/>
                  </a:lnTo>
                  <a:lnTo>
                    <a:pt x="1379367" y="556932"/>
                  </a:lnTo>
                  <a:lnTo>
                    <a:pt x="1335398" y="567760"/>
                  </a:lnTo>
                  <a:lnTo>
                    <a:pt x="1289050" y="571500"/>
                  </a:lnTo>
                  <a:lnTo>
                    <a:pt x="285750" y="571500"/>
                  </a:lnTo>
                  <a:lnTo>
                    <a:pt x="239394" y="567760"/>
                  </a:lnTo>
                  <a:lnTo>
                    <a:pt x="195423" y="556932"/>
                  </a:lnTo>
                  <a:lnTo>
                    <a:pt x="154422" y="539606"/>
                  </a:lnTo>
                  <a:lnTo>
                    <a:pt x="116981" y="516368"/>
                  </a:lnTo>
                  <a:lnTo>
                    <a:pt x="83686" y="487808"/>
                  </a:lnTo>
                  <a:lnTo>
                    <a:pt x="55127" y="454513"/>
                  </a:lnTo>
                  <a:lnTo>
                    <a:pt x="31891" y="417071"/>
                  </a:lnTo>
                  <a:lnTo>
                    <a:pt x="14565" y="376071"/>
                  </a:lnTo>
                  <a:lnTo>
                    <a:pt x="3739" y="332101"/>
                  </a:lnTo>
                  <a:lnTo>
                    <a:pt x="0" y="285750"/>
                  </a:lnTo>
                  <a:lnTo>
                    <a:pt x="3739" y="239398"/>
                  </a:lnTo>
                  <a:lnTo>
                    <a:pt x="14565" y="195428"/>
                  </a:lnTo>
                  <a:lnTo>
                    <a:pt x="31891" y="154428"/>
                  </a:lnTo>
                  <a:lnTo>
                    <a:pt x="55127" y="116986"/>
                  </a:lnTo>
                  <a:lnTo>
                    <a:pt x="83686" y="83691"/>
                  </a:lnTo>
                  <a:lnTo>
                    <a:pt x="116981" y="55131"/>
                  </a:lnTo>
                  <a:lnTo>
                    <a:pt x="154422" y="31893"/>
                  </a:lnTo>
                  <a:lnTo>
                    <a:pt x="195423" y="14567"/>
                  </a:lnTo>
                  <a:lnTo>
                    <a:pt x="239394" y="3739"/>
                  </a:lnTo>
                  <a:lnTo>
                    <a:pt x="285750" y="0"/>
                  </a:lnTo>
                  <a:lnTo>
                    <a:pt x="1289050" y="0"/>
                  </a:lnTo>
                  <a:lnTo>
                    <a:pt x="1335398" y="3739"/>
                  </a:lnTo>
                  <a:lnTo>
                    <a:pt x="1379367" y="14567"/>
                  </a:lnTo>
                  <a:lnTo>
                    <a:pt x="1420366" y="31893"/>
                  </a:lnTo>
                  <a:lnTo>
                    <a:pt x="1457808" y="55131"/>
                  </a:lnTo>
                  <a:lnTo>
                    <a:pt x="1491103" y="83691"/>
                  </a:lnTo>
                  <a:lnTo>
                    <a:pt x="1519665" y="116986"/>
                  </a:lnTo>
                  <a:lnTo>
                    <a:pt x="1542904" y="154428"/>
                  </a:lnTo>
                  <a:lnTo>
                    <a:pt x="1560231" y="195428"/>
                  </a:lnTo>
                  <a:lnTo>
                    <a:pt x="1571059" y="239398"/>
                  </a:lnTo>
                  <a:lnTo>
                    <a:pt x="1574800" y="285750"/>
                  </a:lnTo>
                  <a:close/>
                </a:path>
              </a:pathLst>
            </a:custGeom>
            <a:ln w="12700">
              <a:solidFill>
                <a:srgbClr val="F265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2031065" y="5458053"/>
            <a:ext cx="2396490" cy="571500"/>
          </a:xfrm>
          <a:prstGeom prst="rect">
            <a:avLst/>
          </a:prstGeom>
          <a:solidFill>
            <a:srgbClr val="EAF5F1"/>
          </a:solidFill>
          <a:ln w="12700">
            <a:solidFill>
              <a:srgbClr val="00A79E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99085" marR="304800" indent="173990">
              <a:lnSpc>
                <a:spcPct val="100000"/>
              </a:lnSpc>
              <a:spcBef>
                <a:spcPts val="825"/>
              </a:spcBef>
            </a:pP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sz="12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3145913" y="6032191"/>
            <a:ext cx="153670" cy="347980"/>
            <a:chOff x="13145913" y="6032191"/>
            <a:chExt cx="153670" cy="347980"/>
          </a:xfrm>
        </p:grpSpPr>
        <p:sp>
          <p:nvSpPr>
            <p:cNvPr id="49" name="object 49"/>
            <p:cNvSpPr/>
            <p:nvPr/>
          </p:nvSpPr>
          <p:spPr>
            <a:xfrm>
              <a:off x="13145913" y="6303143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69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3222535" y="6032191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2031065" y="6398463"/>
            <a:ext cx="2396490" cy="571500"/>
          </a:xfrm>
          <a:prstGeom prst="rect">
            <a:avLst/>
          </a:prstGeom>
          <a:solidFill>
            <a:srgbClr val="EAF5F1"/>
          </a:solidFill>
          <a:ln w="12700">
            <a:solidFill>
              <a:srgbClr val="00A79E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71550" marR="143510" indent="-833755">
              <a:lnSpc>
                <a:spcPct val="100000"/>
              </a:lnSpc>
              <a:spcBef>
                <a:spcPts val="825"/>
              </a:spcBef>
            </a:pPr>
            <a:r>
              <a:rPr sz="12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2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2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sz="12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(LCC)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3145913" y="6985304"/>
            <a:ext cx="153670" cy="347980"/>
            <a:chOff x="13145913" y="6985304"/>
            <a:chExt cx="153670" cy="347980"/>
          </a:xfrm>
        </p:grpSpPr>
        <p:sp>
          <p:nvSpPr>
            <p:cNvPr id="53" name="object 53"/>
            <p:cNvSpPr/>
            <p:nvPr/>
          </p:nvSpPr>
          <p:spPr>
            <a:xfrm>
              <a:off x="13145913" y="7256257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69" h="76834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222535" y="698530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088009" y="5615445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sz="1200" b="1" spc="-2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168556" y="5063741"/>
            <a:ext cx="153670" cy="360680"/>
            <a:chOff x="9168556" y="5063741"/>
            <a:chExt cx="153670" cy="360680"/>
          </a:xfrm>
        </p:grpSpPr>
        <p:sp>
          <p:nvSpPr>
            <p:cNvPr id="57" name="object 57"/>
            <p:cNvSpPr/>
            <p:nvPr/>
          </p:nvSpPr>
          <p:spPr>
            <a:xfrm>
              <a:off x="9168556" y="5347394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9245178" y="5076441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053679" y="4504944"/>
            <a:ext cx="2396490" cy="571500"/>
          </a:xfrm>
          <a:prstGeom prst="rect">
            <a:avLst/>
          </a:prstGeom>
          <a:solidFill>
            <a:srgbClr val="F5F2EA"/>
          </a:solidFill>
          <a:ln w="12700">
            <a:solidFill>
              <a:srgbClr val="F26522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572770" marR="535305" indent="-43180">
              <a:lnSpc>
                <a:spcPct val="100000"/>
              </a:lnSpc>
              <a:spcBef>
                <a:spcPts val="725"/>
              </a:spcBef>
            </a:pP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 </a:t>
            </a:r>
            <a:r>
              <a:rPr sz="12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sz="12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173151" y="4121696"/>
            <a:ext cx="1216660" cy="369570"/>
            <a:chOff x="9173151" y="4121696"/>
            <a:chExt cx="1216660" cy="369570"/>
          </a:xfrm>
        </p:grpSpPr>
        <p:sp>
          <p:nvSpPr>
            <p:cNvPr id="61" name="object 61"/>
            <p:cNvSpPr/>
            <p:nvPr/>
          </p:nvSpPr>
          <p:spPr>
            <a:xfrm>
              <a:off x="9173151" y="441403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593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9249742" y="4134392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30866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9249863" y="4134396"/>
              <a:ext cx="1139825" cy="0"/>
            </a:xfrm>
            <a:custGeom>
              <a:avLst/>
              <a:gdLst/>
              <a:ahLst/>
              <a:cxnLst/>
              <a:rect l="l" t="t" r="r" b="b"/>
              <a:pathLst>
                <a:path w="1139825">
                  <a:moveTo>
                    <a:pt x="113940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776848" y="3887254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sz="1200" b="1" spc="-25" dirty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027112" y="1028489"/>
            <a:ext cx="5591810" cy="6731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</a:t>
            </a:r>
            <a:r>
              <a:rPr sz="17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Bookings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0975">
              <a:lnSpc>
                <a:spcPct val="100000"/>
              </a:lnSpc>
              <a:spcBef>
                <a:spcPts val="1575"/>
              </a:spcBef>
              <a:buAutoNum type="arabicPeriod"/>
              <a:tabLst>
                <a:tab pos="182880" algn="l"/>
              </a:tabLst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queue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7805" indent="-205105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17170" algn="l"/>
              </a:tabLst>
            </a:pPr>
            <a:r>
              <a:rPr sz="14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b="1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b="1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</a:t>
            </a:r>
            <a:r>
              <a:rPr sz="1400" b="1" spc="70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sz="1400" b="1" spc="70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520" indent="-21082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23520" algn="l"/>
              </a:tabLst>
            </a:pPr>
            <a:r>
              <a:rPr sz="1400" b="1" spc="-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cancelled</a:t>
            </a:r>
            <a:r>
              <a:rPr sz="14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5"/>
              </a:spcBef>
              <a:buChar char="&gt;"/>
              <a:tabLst>
                <a:tab pos="324485" algn="l"/>
              </a:tabLst>
            </a:pP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855" indent="-224155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36220" algn="l"/>
              </a:tabLst>
            </a:pPr>
            <a:r>
              <a:rPr sz="1400" b="1" spc="-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ticket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issuance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19075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31775" algn="l"/>
              </a:tabLst>
            </a:pP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completes</a:t>
            </a:r>
            <a:r>
              <a:rPr sz="1400" b="1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(LCC)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4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Ticketed</a:t>
            </a:r>
            <a:r>
              <a:rPr sz="14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lvl="1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sz="14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12682" y="8338489"/>
            <a:ext cx="1120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www.caxita.com</a:t>
            </a:r>
            <a:endParaRPr sz="1000" spc="6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35150" y="8448092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50041" y="983815"/>
            <a:ext cx="1587500" cy="584200"/>
            <a:chOff x="10450041" y="983815"/>
            <a:chExt cx="1587500" cy="584200"/>
          </a:xfrm>
        </p:grpSpPr>
        <p:sp>
          <p:nvSpPr>
            <p:cNvPr id="13" name="object 13"/>
            <p:cNvSpPr/>
            <p:nvPr/>
          </p:nvSpPr>
          <p:spPr>
            <a:xfrm>
              <a:off x="10456391" y="990165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289050" y="0"/>
                  </a:moveTo>
                  <a:lnTo>
                    <a:pt x="285750" y="0"/>
                  </a:lnTo>
                  <a:lnTo>
                    <a:pt x="239394" y="3739"/>
                  </a:lnTo>
                  <a:lnTo>
                    <a:pt x="195423" y="14567"/>
                  </a:lnTo>
                  <a:lnTo>
                    <a:pt x="154422" y="31893"/>
                  </a:lnTo>
                  <a:lnTo>
                    <a:pt x="116981" y="55131"/>
                  </a:lnTo>
                  <a:lnTo>
                    <a:pt x="83686" y="83691"/>
                  </a:lnTo>
                  <a:lnTo>
                    <a:pt x="55127" y="116986"/>
                  </a:lnTo>
                  <a:lnTo>
                    <a:pt x="31891" y="154428"/>
                  </a:lnTo>
                  <a:lnTo>
                    <a:pt x="14565" y="195428"/>
                  </a:lnTo>
                  <a:lnTo>
                    <a:pt x="3739" y="239398"/>
                  </a:lnTo>
                  <a:lnTo>
                    <a:pt x="0" y="285750"/>
                  </a:lnTo>
                  <a:lnTo>
                    <a:pt x="3739" y="332101"/>
                  </a:lnTo>
                  <a:lnTo>
                    <a:pt x="14565" y="376071"/>
                  </a:lnTo>
                  <a:lnTo>
                    <a:pt x="31891" y="417071"/>
                  </a:lnTo>
                  <a:lnTo>
                    <a:pt x="55127" y="454513"/>
                  </a:lnTo>
                  <a:lnTo>
                    <a:pt x="83686" y="487808"/>
                  </a:lnTo>
                  <a:lnTo>
                    <a:pt x="116981" y="516368"/>
                  </a:lnTo>
                  <a:lnTo>
                    <a:pt x="154422" y="539606"/>
                  </a:lnTo>
                  <a:lnTo>
                    <a:pt x="195423" y="556932"/>
                  </a:lnTo>
                  <a:lnTo>
                    <a:pt x="239394" y="567760"/>
                  </a:lnTo>
                  <a:lnTo>
                    <a:pt x="285750" y="571500"/>
                  </a:lnTo>
                  <a:lnTo>
                    <a:pt x="1289050" y="571500"/>
                  </a:lnTo>
                  <a:lnTo>
                    <a:pt x="1335398" y="567760"/>
                  </a:lnTo>
                  <a:lnTo>
                    <a:pt x="1379367" y="556932"/>
                  </a:lnTo>
                  <a:lnTo>
                    <a:pt x="1420366" y="539606"/>
                  </a:lnTo>
                  <a:lnTo>
                    <a:pt x="1457808" y="516368"/>
                  </a:lnTo>
                  <a:lnTo>
                    <a:pt x="1491103" y="487808"/>
                  </a:lnTo>
                  <a:lnTo>
                    <a:pt x="1519665" y="454513"/>
                  </a:lnTo>
                  <a:lnTo>
                    <a:pt x="1542904" y="417071"/>
                  </a:lnTo>
                  <a:lnTo>
                    <a:pt x="1560231" y="376071"/>
                  </a:lnTo>
                  <a:lnTo>
                    <a:pt x="1571059" y="332101"/>
                  </a:lnTo>
                  <a:lnTo>
                    <a:pt x="1574800" y="285750"/>
                  </a:lnTo>
                  <a:lnTo>
                    <a:pt x="1571059" y="239398"/>
                  </a:lnTo>
                  <a:lnTo>
                    <a:pt x="1560231" y="195428"/>
                  </a:lnTo>
                  <a:lnTo>
                    <a:pt x="1542904" y="154428"/>
                  </a:lnTo>
                  <a:lnTo>
                    <a:pt x="1519665" y="116986"/>
                  </a:lnTo>
                  <a:lnTo>
                    <a:pt x="1491103" y="83691"/>
                  </a:lnTo>
                  <a:lnTo>
                    <a:pt x="1457808" y="55131"/>
                  </a:lnTo>
                  <a:lnTo>
                    <a:pt x="1420366" y="31893"/>
                  </a:lnTo>
                  <a:lnTo>
                    <a:pt x="1379367" y="14567"/>
                  </a:lnTo>
                  <a:lnTo>
                    <a:pt x="1335398" y="3739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E9F1F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456391" y="990165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574800" y="285750"/>
                  </a:moveTo>
                  <a:lnTo>
                    <a:pt x="1571059" y="332101"/>
                  </a:lnTo>
                  <a:lnTo>
                    <a:pt x="1560231" y="376071"/>
                  </a:lnTo>
                  <a:lnTo>
                    <a:pt x="1542904" y="417071"/>
                  </a:lnTo>
                  <a:lnTo>
                    <a:pt x="1519665" y="454513"/>
                  </a:lnTo>
                  <a:lnTo>
                    <a:pt x="1491103" y="487808"/>
                  </a:lnTo>
                  <a:lnTo>
                    <a:pt x="1457808" y="516368"/>
                  </a:lnTo>
                  <a:lnTo>
                    <a:pt x="1420366" y="539606"/>
                  </a:lnTo>
                  <a:lnTo>
                    <a:pt x="1379367" y="556932"/>
                  </a:lnTo>
                  <a:lnTo>
                    <a:pt x="1335398" y="567760"/>
                  </a:lnTo>
                  <a:lnTo>
                    <a:pt x="1289050" y="571500"/>
                  </a:lnTo>
                  <a:lnTo>
                    <a:pt x="285750" y="571500"/>
                  </a:lnTo>
                  <a:lnTo>
                    <a:pt x="239394" y="567760"/>
                  </a:lnTo>
                  <a:lnTo>
                    <a:pt x="195423" y="556932"/>
                  </a:lnTo>
                  <a:lnTo>
                    <a:pt x="154422" y="539606"/>
                  </a:lnTo>
                  <a:lnTo>
                    <a:pt x="116981" y="516368"/>
                  </a:lnTo>
                  <a:lnTo>
                    <a:pt x="83686" y="487808"/>
                  </a:lnTo>
                  <a:lnTo>
                    <a:pt x="55127" y="454513"/>
                  </a:lnTo>
                  <a:lnTo>
                    <a:pt x="31891" y="417071"/>
                  </a:lnTo>
                  <a:lnTo>
                    <a:pt x="14565" y="376071"/>
                  </a:lnTo>
                  <a:lnTo>
                    <a:pt x="3739" y="332101"/>
                  </a:lnTo>
                  <a:lnTo>
                    <a:pt x="0" y="285750"/>
                  </a:lnTo>
                  <a:lnTo>
                    <a:pt x="3739" y="239398"/>
                  </a:lnTo>
                  <a:lnTo>
                    <a:pt x="14565" y="195428"/>
                  </a:lnTo>
                  <a:lnTo>
                    <a:pt x="31891" y="154428"/>
                  </a:lnTo>
                  <a:lnTo>
                    <a:pt x="55127" y="116986"/>
                  </a:lnTo>
                  <a:lnTo>
                    <a:pt x="83686" y="83691"/>
                  </a:lnTo>
                  <a:lnTo>
                    <a:pt x="116981" y="55131"/>
                  </a:lnTo>
                  <a:lnTo>
                    <a:pt x="154422" y="31893"/>
                  </a:lnTo>
                  <a:lnTo>
                    <a:pt x="195423" y="14567"/>
                  </a:lnTo>
                  <a:lnTo>
                    <a:pt x="239394" y="3739"/>
                  </a:lnTo>
                  <a:lnTo>
                    <a:pt x="285750" y="0"/>
                  </a:lnTo>
                  <a:lnTo>
                    <a:pt x="1289050" y="0"/>
                  </a:lnTo>
                  <a:lnTo>
                    <a:pt x="1335398" y="3739"/>
                  </a:lnTo>
                  <a:lnTo>
                    <a:pt x="1379367" y="14567"/>
                  </a:lnTo>
                  <a:lnTo>
                    <a:pt x="1420366" y="31893"/>
                  </a:lnTo>
                  <a:lnTo>
                    <a:pt x="1457808" y="55131"/>
                  </a:lnTo>
                  <a:lnTo>
                    <a:pt x="1491103" y="83691"/>
                  </a:lnTo>
                  <a:lnTo>
                    <a:pt x="1519665" y="116986"/>
                  </a:lnTo>
                  <a:lnTo>
                    <a:pt x="1542904" y="154428"/>
                  </a:lnTo>
                  <a:lnTo>
                    <a:pt x="1560231" y="195428"/>
                  </a:lnTo>
                  <a:lnTo>
                    <a:pt x="1571059" y="239398"/>
                  </a:lnTo>
                  <a:lnTo>
                    <a:pt x="1574800" y="285750"/>
                  </a:lnTo>
                  <a:close/>
                </a:path>
              </a:pathLst>
            </a:custGeom>
            <a:ln w="12700">
              <a:solidFill>
                <a:srgbClr val="1C75B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037980" y="1181713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sz="1200" b="1" spc="-1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428662" y="6373316"/>
            <a:ext cx="1587500" cy="584200"/>
            <a:chOff x="12428662" y="6373316"/>
            <a:chExt cx="1587500" cy="584200"/>
          </a:xfrm>
        </p:grpSpPr>
        <p:sp>
          <p:nvSpPr>
            <p:cNvPr id="17" name="object 17"/>
            <p:cNvSpPr/>
            <p:nvPr/>
          </p:nvSpPr>
          <p:spPr>
            <a:xfrm>
              <a:off x="12435012" y="6379666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289050" y="0"/>
                  </a:moveTo>
                  <a:lnTo>
                    <a:pt x="285750" y="0"/>
                  </a:lnTo>
                  <a:lnTo>
                    <a:pt x="239394" y="3739"/>
                  </a:lnTo>
                  <a:lnTo>
                    <a:pt x="195423" y="14567"/>
                  </a:lnTo>
                  <a:lnTo>
                    <a:pt x="154422" y="31893"/>
                  </a:lnTo>
                  <a:lnTo>
                    <a:pt x="116981" y="55131"/>
                  </a:lnTo>
                  <a:lnTo>
                    <a:pt x="83686" y="83691"/>
                  </a:lnTo>
                  <a:lnTo>
                    <a:pt x="55127" y="116986"/>
                  </a:lnTo>
                  <a:lnTo>
                    <a:pt x="31891" y="154428"/>
                  </a:lnTo>
                  <a:lnTo>
                    <a:pt x="14565" y="195428"/>
                  </a:lnTo>
                  <a:lnTo>
                    <a:pt x="3739" y="239398"/>
                  </a:lnTo>
                  <a:lnTo>
                    <a:pt x="0" y="285749"/>
                  </a:lnTo>
                  <a:lnTo>
                    <a:pt x="3739" y="332101"/>
                  </a:lnTo>
                  <a:lnTo>
                    <a:pt x="14565" y="376071"/>
                  </a:lnTo>
                  <a:lnTo>
                    <a:pt x="31891" y="417071"/>
                  </a:lnTo>
                  <a:lnTo>
                    <a:pt x="55127" y="454513"/>
                  </a:lnTo>
                  <a:lnTo>
                    <a:pt x="83686" y="487808"/>
                  </a:lnTo>
                  <a:lnTo>
                    <a:pt x="116981" y="516368"/>
                  </a:lnTo>
                  <a:lnTo>
                    <a:pt x="154422" y="539606"/>
                  </a:lnTo>
                  <a:lnTo>
                    <a:pt x="195423" y="556932"/>
                  </a:lnTo>
                  <a:lnTo>
                    <a:pt x="239394" y="567760"/>
                  </a:lnTo>
                  <a:lnTo>
                    <a:pt x="285750" y="571499"/>
                  </a:lnTo>
                  <a:lnTo>
                    <a:pt x="1289050" y="571499"/>
                  </a:lnTo>
                  <a:lnTo>
                    <a:pt x="1335398" y="567760"/>
                  </a:lnTo>
                  <a:lnTo>
                    <a:pt x="1379367" y="556932"/>
                  </a:lnTo>
                  <a:lnTo>
                    <a:pt x="1420366" y="539606"/>
                  </a:lnTo>
                  <a:lnTo>
                    <a:pt x="1457808" y="516368"/>
                  </a:lnTo>
                  <a:lnTo>
                    <a:pt x="1491103" y="487808"/>
                  </a:lnTo>
                  <a:lnTo>
                    <a:pt x="1519665" y="454513"/>
                  </a:lnTo>
                  <a:lnTo>
                    <a:pt x="1542904" y="417071"/>
                  </a:lnTo>
                  <a:lnTo>
                    <a:pt x="1560231" y="376071"/>
                  </a:lnTo>
                  <a:lnTo>
                    <a:pt x="1571059" y="332101"/>
                  </a:lnTo>
                  <a:lnTo>
                    <a:pt x="1574800" y="285749"/>
                  </a:lnTo>
                  <a:lnTo>
                    <a:pt x="1571059" y="239398"/>
                  </a:lnTo>
                  <a:lnTo>
                    <a:pt x="1560231" y="195428"/>
                  </a:lnTo>
                  <a:lnTo>
                    <a:pt x="1542904" y="154428"/>
                  </a:lnTo>
                  <a:lnTo>
                    <a:pt x="1519665" y="116986"/>
                  </a:lnTo>
                  <a:lnTo>
                    <a:pt x="1491103" y="83691"/>
                  </a:lnTo>
                  <a:lnTo>
                    <a:pt x="1457808" y="55131"/>
                  </a:lnTo>
                  <a:lnTo>
                    <a:pt x="1420366" y="31893"/>
                  </a:lnTo>
                  <a:lnTo>
                    <a:pt x="1379367" y="14567"/>
                  </a:lnTo>
                  <a:lnTo>
                    <a:pt x="1335398" y="3739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EAF5F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5012" y="6379666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574800" y="285749"/>
                  </a:moveTo>
                  <a:lnTo>
                    <a:pt x="1571059" y="332101"/>
                  </a:lnTo>
                  <a:lnTo>
                    <a:pt x="1560231" y="376071"/>
                  </a:lnTo>
                  <a:lnTo>
                    <a:pt x="1542904" y="417071"/>
                  </a:lnTo>
                  <a:lnTo>
                    <a:pt x="1519665" y="454513"/>
                  </a:lnTo>
                  <a:lnTo>
                    <a:pt x="1491103" y="487808"/>
                  </a:lnTo>
                  <a:lnTo>
                    <a:pt x="1457808" y="516368"/>
                  </a:lnTo>
                  <a:lnTo>
                    <a:pt x="1420366" y="539606"/>
                  </a:lnTo>
                  <a:lnTo>
                    <a:pt x="1379367" y="556932"/>
                  </a:lnTo>
                  <a:lnTo>
                    <a:pt x="1335398" y="567760"/>
                  </a:lnTo>
                  <a:lnTo>
                    <a:pt x="1289050" y="571499"/>
                  </a:lnTo>
                  <a:lnTo>
                    <a:pt x="285750" y="571499"/>
                  </a:lnTo>
                  <a:lnTo>
                    <a:pt x="239394" y="567760"/>
                  </a:lnTo>
                  <a:lnTo>
                    <a:pt x="195423" y="556932"/>
                  </a:lnTo>
                  <a:lnTo>
                    <a:pt x="154422" y="539606"/>
                  </a:lnTo>
                  <a:lnTo>
                    <a:pt x="116981" y="516368"/>
                  </a:lnTo>
                  <a:lnTo>
                    <a:pt x="83686" y="487808"/>
                  </a:lnTo>
                  <a:lnTo>
                    <a:pt x="55127" y="454513"/>
                  </a:lnTo>
                  <a:lnTo>
                    <a:pt x="31891" y="417071"/>
                  </a:lnTo>
                  <a:lnTo>
                    <a:pt x="14565" y="376071"/>
                  </a:lnTo>
                  <a:lnTo>
                    <a:pt x="3739" y="332101"/>
                  </a:lnTo>
                  <a:lnTo>
                    <a:pt x="0" y="285749"/>
                  </a:lnTo>
                  <a:lnTo>
                    <a:pt x="3739" y="239398"/>
                  </a:lnTo>
                  <a:lnTo>
                    <a:pt x="14565" y="195428"/>
                  </a:lnTo>
                  <a:lnTo>
                    <a:pt x="31891" y="154428"/>
                  </a:lnTo>
                  <a:lnTo>
                    <a:pt x="55127" y="116986"/>
                  </a:lnTo>
                  <a:lnTo>
                    <a:pt x="83686" y="83691"/>
                  </a:lnTo>
                  <a:lnTo>
                    <a:pt x="116981" y="55131"/>
                  </a:lnTo>
                  <a:lnTo>
                    <a:pt x="154422" y="31893"/>
                  </a:lnTo>
                  <a:lnTo>
                    <a:pt x="195423" y="14567"/>
                  </a:lnTo>
                  <a:lnTo>
                    <a:pt x="239394" y="3739"/>
                  </a:lnTo>
                  <a:lnTo>
                    <a:pt x="285750" y="0"/>
                  </a:lnTo>
                  <a:lnTo>
                    <a:pt x="1289050" y="0"/>
                  </a:lnTo>
                  <a:lnTo>
                    <a:pt x="1335398" y="3739"/>
                  </a:lnTo>
                  <a:lnTo>
                    <a:pt x="1379367" y="14567"/>
                  </a:lnTo>
                  <a:lnTo>
                    <a:pt x="1420366" y="31893"/>
                  </a:lnTo>
                  <a:lnTo>
                    <a:pt x="1457808" y="55131"/>
                  </a:lnTo>
                  <a:lnTo>
                    <a:pt x="1491103" y="83691"/>
                  </a:lnTo>
                  <a:lnTo>
                    <a:pt x="1519665" y="116986"/>
                  </a:lnTo>
                  <a:lnTo>
                    <a:pt x="1542904" y="154428"/>
                  </a:lnTo>
                  <a:lnTo>
                    <a:pt x="1560231" y="195428"/>
                  </a:lnTo>
                  <a:lnTo>
                    <a:pt x="1571059" y="239398"/>
                  </a:lnTo>
                  <a:lnTo>
                    <a:pt x="1574800" y="285749"/>
                  </a:lnTo>
                  <a:close/>
                </a:path>
              </a:pathLst>
            </a:custGeom>
            <a:ln w="12700">
              <a:solidFill>
                <a:srgbClr val="00A79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065366" y="6571215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sz="1200" b="1" spc="-2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167169" y="1571148"/>
            <a:ext cx="153670" cy="347980"/>
            <a:chOff x="11167169" y="1571148"/>
            <a:chExt cx="153670" cy="347980"/>
          </a:xfrm>
        </p:grpSpPr>
        <p:sp>
          <p:nvSpPr>
            <p:cNvPr id="21" name="object 21"/>
            <p:cNvSpPr/>
            <p:nvPr/>
          </p:nvSpPr>
          <p:spPr>
            <a:xfrm>
              <a:off x="11167169" y="184210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1243791" y="1571148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5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1167169" y="2511537"/>
            <a:ext cx="153670" cy="347980"/>
            <a:chOff x="11167169" y="2511537"/>
            <a:chExt cx="153670" cy="347980"/>
          </a:xfrm>
        </p:grpSpPr>
        <p:sp>
          <p:nvSpPr>
            <p:cNvPr id="24" name="object 24"/>
            <p:cNvSpPr/>
            <p:nvPr/>
          </p:nvSpPr>
          <p:spPr>
            <a:xfrm>
              <a:off x="11167169" y="278249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243791" y="2511537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5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770592" y="1930133"/>
            <a:ext cx="2946400" cy="571500"/>
          </a:xfrm>
          <a:prstGeom prst="rect">
            <a:avLst/>
          </a:prstGeom>
          <a:solidFill>
            <a:srgbClr val="E9F1F7"/>
          </a:solidFill>
          <a:ln w="12700">
            <a:solidFill>
              <a:srgbClr val="1C75BC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780">
              <a:lnSpc>
                <a:spcPct val="100000"/>
              </a:lnSpc>
            </a:pP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31065" y="5445353"/>
            <a:ext cx="2396490" cy="571500"/>
          </a:xfrm>
          <a:prstGeom prst="rect">
            <a:avLst/>
          </a:prstGeom>
          <a:solidFill>
            <a:srgbClr val="EAF5F1"/>
          </a:solidFill>
          <a:ln w="12700">
            <a:solidFill>
              <a:srgbClr val="00A79E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>
              <a:lnSpc>
                <a:spcPct val="100000"/>
              </a:lnSpc>
            </a:pP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Ticketed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70592" y="2870517"/>
            <a:ext cx="2946400" cy="571500"/>
          </a:xfrm>
          <a:prstGeom prst="rect">
            <a:avLst/>
          </a:prstGeom>
          <a:solidFill>
            <a:srgbClr val="E9F1F7"/>
          </a:solidFill>
          <a:ln w="12700">
            <a:solidFill>
              <a:srgbClr val="1C75BC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651510" marR="573405" indent="-71755">
              <a:lnSpc>
                <a:spcPct val="100000"/>
              </a:lnSpc>
              <a:spcBef>
                <a:spcPts val="725"/>
              </a:spcBef>
            </a:pP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sz="12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(GDS</a:t>
            </a:r>
            <a:r>
              <a:rPr sz="1200" spc="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</a:t>
            </a:r>
            <a:r>
              <a:rPr sz="12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Generated)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145913" y="6032191"/>
            <a:ext cx="153670" cy="347980"/>
            <a:chOff x="13145913" y="6032191"/>
            <a:chExt cx="153670" cy="347980"/>
          </a:xfrm>
        </p:grpSpPr>
        <p:sp>
          <p:nvSpPr>
            <p:cNvPr id="30" name="object 30"/>
            <p:cNvSpPr/>
            <p:nvPr/>
          </p:nvSpPr>
          <p:spPr>
            <a:xfrm>
              <a:off x="13145913" y="6303143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69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3222535" y="6032191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0398095" y="4379709"/>
            <a:ext cx="2901315" cy="1051560"/>
            <a:chOff x="10398095" y="4379709"/>
            <a:chExt cx="2901315" cy="1051560"/>
          </a:xfrm>
        </p:grpSpPr>
        <p:sp>
          <p:nvSpPr>
            <p:cNvPr id="33" name="object 33"/>
            <p:cNvSpPr/>
            <p:nvPr/>
          </p:nvSpPr>
          <p:spPr>
            <a:xfrm>
              <a:off x="11167169" y="466336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1243791" y="4392409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146037" y="5354439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69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222659" y="5074799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30866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404445" y="4761583"/>
              <a:ext cx="1678939" cy="626745"/>
            </a:xfrm>
            <a:custGeom>
              <a:avLst/>
              <a:gdLst/>
              <a:ahLst/>
              <a:cxnLst/>
              <a:rect l="l" t="t" r="r" b="b"/>
              <a:pathLst>
                <a:path w="1678940" h="626745">
                  <a:moveTo>
                    <a:pt x="839343" y="0"/>
                  </a:moveTo>
                  <a:lnTo>
                    <a:pt x="0" y="313220"/>
                  </a:lnTo>
                  <a:lnTo>
                    <a:pt x="839343" y="626452"/>
                  </a:lnTo>
                  <a:lnTo>
                    <a:pt x="1678686" y="313220"/>
                  </a:lnTo>
                  <a:lnTo>
                    <a:pt x="839343" y="0"/>
                  </a:lnTo>
                  <a:close/>
                </a:path>
              </a:pathLst>
            </a:custGeom>
            <a:solidFill>
              <a:srgbClr val="E9F1F7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404445" y="4761583"/>
              <a:ext cx="1678939" cy="626745"/>
            </a:xfrm>
            <a:custGeom>
              <a:avLst/>
              <a:gdLst/>
              <a:ahLst/>
              <a:cxnLst/>
              <a:rect l="l" t="t" r="r" b="b"/>
              <a:pathLst>
                <a:path w="1678940" h="626745">
                  <a:moveTo>
                    <a:pt x="1678686" y="313220"/>
                  </a:moveTo>
                  <a:lnTo>
                    <a:pt x="839343" y="626452"/>
                  </a:lnTo>
                  <a:lnTo>
                    <a:pt x="0" y="313220"/>
                  </a:lnTo>
                  <a:lnTo>
                    <a:pt x="839343" y="0"/>
                  </a:lnTo>
                  <a:lnTo>
                    <a:pt x="1678686" y="313220"/>
                  </a:lnTo>
                  <a:close/>
                </a:path>
              </a:pathLst>
            </a:custGeom>
            <a:ln w="12700">
              <a:solidFill>
                <a:srgbClr val="1C75B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802416" y="4946613"/>
            <a:ext cx="882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Approved?</a:t>
            </a:r>
            <a:endParaRPr sz="1200" b="1" spc="-1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512497" y="4827588"/>
            <a:ext cx="306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A7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sz="1200" b="1" spc="-25" dirty="0">
              <a:solidFill>
                <a:srgbClr val="00A7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451303" y="5062103"/>
            <a:ext cx="4784090" cy="1880235"/>
            <a:chOff x="8451303" y="5062103"/>
            <a:chExt cx="4784090" cy="1880235"/>
          </a:xfrm>
        </p:grpSpPr>
        <p:sp>
          <p:nvSpPr>
            <p:cNvPr id="42" name="object 42"/>
            <p:cNvSpPr/>
            <p:nvPr/>
          </p:nvSpPr>
          <p:spPr>
            <a:xfrm>
              <a:off x="12083131" y="5074803"/>
              <a:ext cx="1139825" cy="0"/>
            </a:xfrm>
            <a:custGeom>
              <a:avLst/>
              <a:gdLst/>
              <a:ahLst/>
              <a:cxnLst/>
              <a:rect l="l" t="t" r="r" b="b"/>
              <a:pathLst>
                <a:path w="1139825">
                  <a:moveTo>
                    <a:pt x="0" y="0"/>
                  </a:moveTo>
                  <a:lnTo>
                    <a:pt x="1139405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457653" y="6364306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289050" y="0"/>
                  </a:moveTo>
                  <a:lnTo>
                    <a:pt x="285750" y="0"/>
                  </a:lnTo>
                  <a:lnTo>
                    <a:pt x="239394" y="3739"/>
                  </a:lnTo>
                  <a:lnTo>
                    <a:pt x="195423" y="14567"/>
                  </a:lnTo>
                  <a:lnTo>
                    <a:pt x="154422" y="31893"/>
                  </a:lnTo>
                  <a:lnTo>
                    <a:pt x="116981" y="55131"/>
                  </a:lnTo>
                  <a:lnTo>
                    <a:pt x="83686" y="83691"/>
                  </a:lnTo>
                  <a:lnTo>
                    <a:pt x="55127" y="116986"/>
                  </a:lnTo>
                  <a:lnTo>
                    <a:pt x="31891" y="154428"/>
                  </a:lnTo>
                  <a:lnTo>
                    <a:pt x="14565" y="195428"/>
                  </a:lnTo>
                  <a:lnTo>
                    <a:pt x="3739" y="239398"/>
                  </a:lnTo>
                  <a:lnTo>
                    <a:pt x="0" y="285750"/>
                  </a:lnTo>
                  <a:lnTo>
                    <a:pt x="3739" y="332101"/>
                  </a:lnTo>
                  <a:lnTo>
                    <a:pt x="14565" y="376071"/>
                  </a:lnTo>
                  <a:lnTo>
                    <a:pt x="31891" y="417071"/>
                  </a:lnTo>
                  <a:lnTo>
                    <a:pt x="55127" y="454513"/>
                  </a:lnTo>
                  <a:lnTo>
                    <a:pt x="83686" y="487808"/>
                  </a:lnTo>
                  <a:lnTo>
                    <a:pt x="116981" y="516368"/>
                  </a:lnTo>
                  <a:lnTo>
                    <a:pt x="154422" y="539606"/>
                  </a:lnTo>
                  <a:lnTo>
                    <a:pt x="195423" y="556932"/>
                  </a:lnTo>
                  <a:lnTo>
                    <a:pt x="239394" y="567760"/>
                  </a:lnTo>
                  <a:lnTo>
                    <a:pt x="285750" y="571500"/>
                  </a:lnTo>
                  <a:lnTo>
                    <a:pt x="1289050" y="571500"/>
                  </a:lnTo>
                  <a:lnTo>
                    <a:pt x="1335398" y="567760"/>
                  </a:lnTo>
                  <a:lnTo>
                    <a:pt x="1379367" y="556932"/>
                  </a:lnTo>
                  <a:lnTo>
                    <a:pt x="1420366" y="539606"/>
                  </a:lnTo>
                  <a:lnTo>
                    <a:pt x="1457808" y="516368"/>
                  </a:lnTo>
                  <a:lnTo>
                    <a:pt x="1491103" y="487808"/>
                  </a:lnTo>
                  <a:lnTo>
                    <a:pt x="1519665" y="454513"/>
                  </a:lnTo>
                  <a:lnTo>
                    <a:pt x="1542904" y="417071"/>
                  </a:lnTo>
                  <a:lnTo>
                    <a:pt x="1560231" y="376071"/>
                  </a:lnTo>
                  <a:lnTo>
                    <a:pt x="1571059" y="332101"/>
                  </a:lnTo>
                  <a:lnTo>
                    <a:pt x="1574800" y="285750"/>
                  </a:lnTo>
                  <a:lnTo>
                    <a:pt x="1571059" y="239398"/>
                  </a:lnTo>
                  <a:lnTo>
                    <a:pt x="1560231" y="195428"/>
                  </a:lnTo>
                  <a:lnTo>
                    <a:pt x="1542904" y="154428"/>
                  </a:lnTo>
                  <a:lnTo>
                    <a:pt x="1519665" y="116986"/>
                  </a:lnTo>
                  <a:lnTo>
                    <a:pt x="1491103" y="83691"/>
                  </a:lnTo>
                  <a:lnTo>
                    <a:pt x="1457808" y="55131"/>
                  </a:lnTo>
                  <a:lnTo>
                    <a:pt x="1420366" y="31893"/>
                  </a:lnTo>
                  <a:lnTo>
                    <a:pt x="1379367" y="14567"/>
                  </a:lnTo>
                  <a:lnTo>
                    <a:pt x="1335398" y="3739"/>
                  </a:lnTo>
                  <a:lnTo>
                    <a:pt x="1289050" y="0"/>
                  </a:lnTo>
                  <a:close/>
                </a:path>
              </a:pathLst>
            </a:custGeom>
            <a:solidFill>
              <a:srgbClr val="F5F2EA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8457653" y="6364306"/>
              <a:ext cx="1574800" cy="571500"/>
            </a:xfrm>
            <a:custGeom>
              <a:avLst/>
              <a:gdLst/>
              <a:ahLst/>
              <a:cxnLst/>
              <a:rect l="l" t="t" r="r" b="b"/>
              <a:pathLst>
                <a:path w="1574800" h="571500">
                  <a:moveTo>
                    <a:pt x="1574800" y="285750"/>
                  </a:moveTo>
                  <a:lnTo>
                    <a:pt x="1571059" y="332101"/>
                  </a:lnTo>
                  <a:lnTo>
                    <a:pt x="1560231" y="376071"/>
                  </a:lnTo>
                  <a:lnTo>
                    <a:pt x="1542904" y="417071"/>
                  </a:lnTo>
                  <a:lnTo>
                    <a:pt x="1519665" y="454513"/>
                  </a:lnTo>
                  <a:lnTo>
                    <a:pt x="1491103" y="487808"/>
                  </a:lnTo>
                  <a:lnTo>
                    <a:pt x="1457808" y="516368"/>
                  </a:lnTo>
                  <a:lnTo>
                    <a:pt x="1420366" y="539606"/>
                  </a:lnTo>
                  <a:lnTo>
                    <a:pt x="1379367" y="556932"/>
                  </a:lnTo>
                  <a:lnTo>
                    <a:pt x="1335398" y="567760"/>
                  </a:lnTo>
                  <a:lnTo>
                    <a:pt x="1289050" y="571500"/>
                  </a:lnTo>
                  <a:lnTo>
                    <a:pt x="285750" y="571500"/>
                  </a:lnTo>
                  <a:lnTo>
                    <a:pt x="239394" y="567760"/>
                  </a:lnTo>
                  <a:lnTo>
                    <a:pt x="195423" y="556932"/>
                  </a:lnTo>
                  <a:lnTo>
                    <a:pt x="154422" y="539606"/>
                  </a:lnTo>
                  <a:lnTo>
                    <a:pt x="116981" y="516368"/>
                  </a:lnTo>
                  <a:lnTo>
                    <a:pt x="83686" y="487808"/>
                  </a:lnTo>
                  <a:lnTo>
                    <a:pt x="55127" y="454513"/>
                  </a:lnTo>
                  <a:lnTo>
                    <a:pt x="31891" y="417071"/>
                  </a:lnTo>
                  <a:lnTo>
                    <a:pt x="14565" y="376071"/>
                  </a:lnTo>
                  <a:lnTo>
                    <a:pt x="3739" y="332101"/>
                  </a:lnTo>
                  <a:lnTo>
                    <a:pt x="0" y="285750"/>
                  </a:lnTo>
                  <a:lnTo>
                    <a:pt x="3739" y="239398"/>
                  </a:lnTo>
                  <a:lnTo>
                    <a:pt x="14565" y="195428"/>
                  </a:lnTo>
                  <a:lnTo>
                    <a:pt x="31891" y="154428"/>
                  </a:lnTo>
                  <a:lnTo>
                    <a:pt x="55127" y="116986"/>
                  </a:lnTo>
                  <a:lnTo>
                    <a:pt x="83686" y="83691"/>
                  </a:lnTo>
                  <a:lnTo>
                    <a:pt x="116981" y="55131"/>
                  </a:lnTo>
                  <a:lnTo>
                    <a:pt x="154422" y="31893"/>
                  </a:lnTo>
                  <a:lnTo>
                    <a:pt x="195423" y="14567"/>
                  </a:lnTo>
                  <a:lnTo>
                    <a:pt x="239394" y="3739"/>
                  </a:lnTo>
                  <a:lnTo>
                    <a:pt x="285750" y="0"/>
                  </a:lnTo>
                  <a:lnTo>
                    <a:pt x="1289050" y="0"/>
                  </a:lnTo>
                  <a:lnTo>
                    <a:pt x="1335398" y="3739"/>
                  </a:lnTo>
                  <a:lnTo>
                    <a:pt x="1379367" y="14567"/>
                  </a:lnTo>
                  <a:lnTo>
                    <a:pt x="1420366" y="31893"/>
                  </a:lnTo>
                  <a:lnTo>
                    <a:pt x="1457808" y="55131"/>
                  </a:lnTo>
                  <a:lnTo>
                    <a:pt x="1491103" y="83691"/>
                  </a:lnTo>
                  <a:lnTo>
                    <a:pt x="1519665" y="116986"/>
                  </a:lnTo>
                  <a:lnTo>
                    <a:pt x="1542904" y="154428"/>
                  </a:lnTo>
                  <a:lnTo>
                    <a:pt x="1560231" y="195428"/>
                  </a:lnTo>
                  <a:lnTo>
                    <a:pt x="1571059" y="239398"/>
                  </a:lnTo>
                  <a:lnTo>
                    <a:pt x="1574800" y="285750"/>
                  </a:lnTo>
                  <a:close/>
                </a:path>
              </a:pathLst>
            </a:custGeom>
            <a:ln w="12700">
              <a:solidFill>
                <a:srgbClr val="F2652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088009" y="6555835"/>
            <a:ext cx="31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sz="1200" b="1" spc="-25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168556" y="6004149"/>
            <a:ext cx="153670" cy="360680"/>
            <a:chOff x="9168556" y="6004149"/>
            <a:chExt cx="153670" cy="360680"/>
          </a:xfrm>
        </p:grpSpPr>
        <p:sp>
          <p:nvSpPr>
            <p:cNvPr id="47" name="object 47"/>
            <p:cNvSpPr/>
            <p:nvPr/>
          </p:nvSpPr>
          <p:spPr>
            <a:xfrm>
              <a:off x="9168556" y="6287801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9245178" y="6016849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053679" y="5445353"/>
            <a:ext cx="2396490" cy="571500"/>
          </a:xfrm>
          <a:prstGeom prst="rect">
            <a:avLst/>
          </a:prstGeom>
          <a:solidFill>
            <a:srgbClr val="F5F2EA"/>
          </a:solidFill>
          <a:ln w="12700">
            <a:solidFill>
              <a:srgbClr val="F26522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572770" marR="535305" indent="-43180">
              <a:lnSpc>
                <a:spcPct val="100000"/>
              </a:lnSpc>
              <a:spcBef>
                <a:spcPts val="725"/>
              </a:spcBef>
            </a:pP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2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 </a:t>
            </a:r>
            <a:r>
              <a:rPr sz="12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sz="12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173151" y="5062099"/>
            <a:ext cx="1229360" cy="369570"/>
            <a:chOff x="9173151" y="5062099"/>
            <a:chExt cx="1229360" cy="369570"/>
          </a:xfrm>
        </p:grpSpPr>
        <p:sp>
          <p:nvSpPr>
            <p:cNvPr id="51" name="object 51"/>
            <p:cNvSpPr/>
            <p:nvPr/>
          </p:nvSpPr>
          <p:spPr>
            <a:xfrm>
              <a:off x="9173151" y="5354439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593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9249742" y="5074799"/>
              <a:ext cx="0" cy="309245"/>
            </a:xfrm>
            <a:custGeom>
              <a:avLst/>
              <a:gdLst/>
              <a:ahLst/>
              <a:cxnLst/>
              <a:rect l="l" t="t" r="r" b="b"/>
              <a:pathLst>
                <a:path h="309245">
                  <a:moveTo>
                    <a:pt x="0" y="30866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9249863" y="5074803"/>
              <a:ext cx="1139825" cy="0"/>
            </a:xfrm>
            <a:custGeom>
              <a:avLst/>
              <a:gdLst/>
              <a:ahLst/>
              <a:cxnLst/>
              <a:rect l="l" t="t" r="r" b="b"/>
              <a:pathLst>
                <a:path w="1139825">
                  <a:moveTo>
                    <a:pt x="113940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776855" y="4827649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sz="1200" b="1" spc="-25" dirty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1167169" y="3451927"/>
            <a:ext cx="153670" cy="347980"/>
            <a:chOff x="11167169" y="3451927"/>
            <a:chExt cx="153670" cy="347980"/>
          </a:xfrm>
        </p:grpSpPr>
        <p:sp>
          <p:nvSpPr>
            <p:cNvPr id="56" name="object 56"/>
            <p:cNvSpPr/>
            <p:nvPr/>
          </p:nvSpPr>
          <p:spPr>
            <a:xfrm>
              <a:off x="11167169" y="3722879"/>
              <a:ext cx="153670" cy="76835"/>
            </a:xfrm>
            <a:custGeom>
              <a:avLst/>
              <a:gdLst/>
              <a:ahLst/>
              <a:cxnLst/>
              <a:rect l="l" t="t" r="r" b="b"/>
              <a:pathLst>
                <a:path w="153670" h="76835">
                  <a:moveTo>
                    <a:pt x="153212" y="0"/>
                  </a:moveTo>
                  <a:lnTo>
                    <a:pt x="0" y="0"/>
                  </a:lnTo>
                  <a:lnTo>
                    <a:pt x="76619" y="76619"/>
                  </a:lnTo>
                  <a:lnTo>
                    <a:pt x="1532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1243791" y="3451927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2999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770592" y="3810914"/>
            <a:ext cx="2946400" cy="571500"/>
          </a:xfrm>
          <a:prstGeom prst="rect">
            <a:avLst/>
          </a:prstGeom>
          <a:solidFill>
            <a:srgbClr val="E9F1F7"/>
          </a:solidFill>
          <a:ln w="12700">
            <a:solidFill>
              <a:srgbClr val="1C75BC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581025" marR="409575" indent="-165100">
              <a:lnSpc>
                <a:spcPct val="100000"/>
              </a:lnSpc>
              <a:spcBef>
                <a:spcPts val="725"/>
              </a:spcBef>
            </a:pP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2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2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2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412682" y="8338489"/>
            <a:ext cx="112077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</a:t>
            </a:r>
            <a:r>
              <a:rPr sz="10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caxita.com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" y="996020"/>
            <a:ext cx="15240000" cy="7455534"/>
            <a:chOff x="3" y="996020"/>
            <a:chExt cx="15240000" cy="7455534"/>
          </a:xfrm>
        </p:grpSpPr>
        <p:sp>
          <p:nvSpPr>
            <p:cNvPr id="7" name="object 7"/>
            <p:cNvSpPr/>
            <p:nvPr/>
          </p:nvSpPr>
          <p:spPr>
            <a:xfrm>
              <a:off x="14535150" y="8448091"/>
              <a:ext cx="704850" cy="0"/>
            </a:xfrm>
            <a:custGeom>
              <a:avLst/>
              <a:gdLst/>
              <a:ahLst/>
              <a:cxnLst/>
              <a:rect l="l" t="t" r="r" b="b"/>
              <a:pathLst>
                <a:path w="704850">
                  <a:moveTo>
                    <a:pt x="70485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536891" y="996020"/>
              <a:ext cx="1218565" cy="6760209"/>
            </a:xfrm>
            <a:custGeom>
              <a:avLst/>
              <a:gdLst/>
              <a:ahLst/>
              <a:cxnLst/>
              <a:rect l="l" t="t" r="r" b="b"/>
              <a:pathLst>
                <a:path w="1218565" h="6760209">
                  <a:moveTo>
                    <a:pt x="607479" y="0"/>
                  </a:moveTo>
                  <a:lnTo>
                    <a:pt x="0" y="0"/>
                  </a:lnTo>
                  <a:lnTo>
                    <a:pt x="0" y="6756044"/>
                  </a:lnTo>
                  <a:lnTo>
                    <a:pt x="607479" y="6756044"/>
                  </a:lnTo>
                  <a:lnTo>
                    <a:pt x="758566" y="6760005"/>
                  </a:lnTo>
                  <a:lnTo>
                    <a:pt x="855673" y="6740158"/>
                  </a:lnTo>
                  <a:lnTo>
                    <a:pt x="940872" y="6677450"/>
                  </a:lnTo>
                  <a:lnTo>
                    <a:pt x="1056233" y="6552831"/>
                  </a:lnTo>
                  <a:lnTo>
                    <a:pt x="1153818" y="6394700"/>
                  </a:lnTo>
                  <a:lnTo>
                    <a:pt x="1197243" y="6238763"/>
                  </a:lnTo>
                  <a:lnTo>
                    <a:pt x="1207732" y="6119741"/>
                  </a:lnTo>
                  <a:lnTo>
                    <a:pt x="1206512" y="6072352"/>
                  </a:lnTo>
                  <a:lnTo>
                    <a:pt x="1206512" y="3718979"/>
                  </a:lnTo>
                  <a:lnTo>
                    <a:pt x="1206512" y="683679"/>
                  </a:lnTo>
                  <a:lnTo>
                    <a:pt x="1218437" y="516644"/>
                  </a:lnTo>
                  <a:lnTo>
                    <a:pt x="1206758" y="410916"/>
                  </a:lnTo>
                  <a:lnTo>
                    <a:pt x="1157386" y="321449"/>
                  </a:lnTo>
                  <a:lnTo>
                    <a:pt x="1056233" y="203200"/>
                  </a:lnTo>
                  <a:lnTo>
                    <a:pt x="904853" y="80367"/>
                  </a:lnTo>
                  <a:lnTo>
                    <a:pt x="759623" y="20637"/>
                  </a:lnTo>
                  <a:lnTo>
                    <a:pt x="650509" y="1389"/>
                  </a:lnTo>
                  <a:lnTo>
                    <a:pt x="607479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" y="1468362"/>
              <a:ext cx="8315325" cy="5845175"/>
            </a:xfrm>
            <a:custGeom>
              <a:avLst/>
              <a:gdLst/>
              <a:ahLst/>
              <a:cxnLst/>
              <a:rect l="l" t="t" r="r" b="b"/>
              <a:pathLst>
                <a:path w="8315325" h="5845175">
                  <a:moveTo>
                    <a:pt x="8132051" y="0"/>
                  </a:moveTo>
                  <a:lnTo>
                    <a:pt x="0" y="0"/>
                  </a:lnTo>
                  <a:lnTo>
                    <a:pt x="0" y="5844692"/>
                  </a:lnTo>
                  <a:lnTo>
                    <a:pt x="8132051" y="5844692"/>
                  </a:lnTo>
                  <a:lnTo>
                    <a:pt x="8180667" y="5838159"/>
                  </a:lnTo>
                  <a:lnTo>
                    <a:pt x="8224351" y="5819724"/>
                  </a:lnTo>
                  <a:lnTo>
                    <a:pt x="8261361" y="5791128"/>
                  </a:lnTo>
                  <a:lnTo>
                    <a:pt x="8289953" y="5754116"/>
                  </a:lnTo>
                  <a:lnTo>
                    <a:pt x="8308386" y="5710429"/>
                  </a:lnTo>
                  <a:lnTo>
                    <a:pt x="8314918" y="5661812"/>
                  </a:lnTo>
                  <a:lnTo>
                    <a:pt x="8314918" y="182880"/>
                  </a:lnTo>
                  <a:lnTo>
                    <a:pt x="8308386" y="134262"/>
                  </a:lnTo>
                  <a:lnTo>
                    <a:pt x="8289953" y="90576"/>
                  </a:lnTo>
                  <a:lnTo>
                    <a:pt x="8261361" y="53563"/>
                  </a:lnTo>
                  <a:lnTo>
                    <a:pt x="8224351" y="24968"/>
                  </a:lnTo>
                  <a:lnTo>
                    <a:pt x="8180667" y="6532"/>
                  </a:lnTo>
                  <a:lnTo>
                    <a:pt x="8132051" y="0"/>
                  </a:lnTo>
                  <a:close/>
                </a:path>
              </a:pathLst>
            </a:custGeom>
            <a:solidFill>
              <a:srgbClr val="0E0F1B">
                <a:alpha val="94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13457" y="1808985"/>
            <a:ext cx="6771640" cy="50323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4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sz="14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sz="14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sz="14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LCC </a:t>
            </a: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flow,</a:t>
            </a:r>
            <a:r>
              <a:rPr sz="14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sz="1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40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b="1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(PNR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generated).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approval,</a:t>
            </a: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</a:t>
            </a:r>
            <a:r>
              <a:rPr sz="1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485" indent="-153670">
              <a:lnSpc>
                <a:spcPct val="100000"/>
              </a:lnSpc>
              <a:spcBef>
                <a:spcPts val="820"/>
              </a:spcBef>
              <a:buChar char="&gt;"/>
              <a:tabLst>
                <a:tab pos="324485" algn="l"/>
              </a:tabLst>
            </a:pP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">
              <a:lnSpc>
                <a:spcPct val="100000"/>
              </a:lnSpc>
            </a:pPr>
            <a:r>
              <a:rPr sz="14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LCC</a:t>
            </a:r>
            <a:r>
              <a:rPr sz="14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sz="1400" b="1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40" algn="just">
              <a:lnSpc>
                <a:spcPct val="100000"/>
              </a:lnSpc>
              <a:spcBef>
                <a:spcPts val="820"/>
              </a:spcBef>
            </a:pP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" algn="just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initiates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submits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4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" marR="215265" algn="just">
              <a:lnSpc>
                <a:spcPct val="149000"/>
              </a:lnSpc>
            </a:pPr>
            <a:r>
              <a:rPr sz="14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(CBT),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sz="14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" algn="just">
              <a:lnSpc>
                <a:spcPct val="100000"/>
              </a:lnSpc>
              <a:spcBef>
                <a:spcPts val="825"/>
              </a:spcBef>
            </a:pP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request.(for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LCC,Approval</a:t>
            </a:r>
            <a:r>
              <a:rPr sz="14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" marR="5080" algn="just">
              <a:lnSpc>
                <a:spcPct val="149000"/>
              </a:lnSpc>
            </a:pPr>
            <a:r>
              <a:rPr sz="140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request)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approved,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CBT,click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booking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0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inorder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sz="14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sz="14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/>
          <p:nvPr/>
        </p:nvSpPr>
        <p:spPr>
          <a:xfrm>
            <a:off x="1066800" y="0"/>
            <a:ext cx="687705" cy="1719580"/>
          </a:xfrm>
          <a:custGeom>
            <a:avLst/>
            <a:gdLst/>
            <a:ahLst/>
            <a:cxnLst/>
            <a:rect l="l" t="t" r="r" b="b"/>
            <a:pathLst>
              <a:path w="687705" h="1866264">
                <a:moveTo>
                  <a:pt x="687501" y="0"/>
                </a:moveTo>
                <a:lnTo>
                  <a:pt x="0" y="0"/>
                </a:lnTo>
                <a:lnTo>
                  <a:pt x="0" y="1865807"/>
                </a:lnTo>
                <a:lnTo>
                  <a:pt x="687501" y="1865807"/>
                </a:lnTo>
                <a:lnTo>
                  <a:pt x="687501" y="0"/>
                </a:lnTo>
                <a:close/>
              </a:path>
            </a:pathLst>
          </a:custGeom>
          <a:solidFill>
            <a:srgbClr val="F489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412682" y="8338489"/>
            <a:ext cx="1120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www.caxita.com</a:t>
            </a:r>
            <a:endParaRPr sz="1000" spc="6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35112" y="8448092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75" dirty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60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50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35" dirty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spc="2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0988" y="2235763"/>
            <a:ext cx="12491085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2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7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1400" spc="8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operational,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financial,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9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1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67073" y="3242729"/>
            <a:ext cx="13110844" cy="3833495"/>
            <a:chOff x="1067073" y="3242729"/>
            <a:chExt cx="13110844" cy="3833495"/>
          </a:xfrm>
        </p:grpSpPr>
        <p:sp>
          <p:nvSpPr>
            <p:cNvPr id="15" name="object 15"/>
            <p:cNvSpPr/>
            <p:nvPr/>
          </p:nvSpPr>
          <p:spPr>
            <a:xfrm>
              <a:off x="1073423" y="3249079"/>
              <a:ext cx="13098144" cy="3820795"/>
            </a:xfrm>
            <a:custGeom>
              <a:avLst/>
              <a:gdLst/>
              <a:ahLst/>
              <a:cxnLst/>
              <a:rect l="l" t="t" r="r" b="b"/>
              <a:pathLst>
                <a:path w="13098144" h="3820795">
                  <a:moveTo>
                    <a:pt x="0" y="0"/>
                  </a:moveTo>
                  <a:lnTo>
                    <a:pt x="0" y="3820769"/>
                  </a:lnTo>
                  <a:lnTo>
                    <a:pt x="13098081" y="3820769"/>
                  </a:lnTo>
                  <a:lnTo>
                    <a:pt x="13098081" y="393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73423" y="3249079"/>
              <a:ext cx="13098144" cy="3820795"/>
            </a:xfrm>
            <a:custGeom>
              <a:avLst/>
              <a:gdLst/>
              <a:ahLst/>
              <a:cxnLst/>
              <a:rect l="l" t="t" r="r" b="b"/>
              <a:pathLst>
                <a:path w="13098144" h="3820795">
                  <a:moveTo>
                    <a:pt x="0" y="0"/>
                  </a:moveTo>
                  <a:lnTo>
                    <a:pt x="13098081" y="393903"/>
                  </a:lnTo>
                  <a:lnTo>
                    <a:pt x="13098081" y="3820769"/>
                  </a:lnTo>
                  <a:lnTo>
                    <a:pt x="0" y="38207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067066" y="3242741"/>
          <a:ext cx="13187044" cy="3818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645"/>
                <a:gridCol w="5485764"/>
                <a:gridCol w="5628004"/>
              </a:tblGrid>
              <a:tr h="47498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400" b="1" spc="4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A79E"/>
                    </a:solidFill>
                  </a:tcPr>
                </a:tc>
              </a:tr>
              <a:tr h="628015">
                <a:tc>
                  <a:txBody>
                    <a:bodyPr/>
                    <a:lstStyle/>
                    <a:p>
                      <a:pPr marL="193040" marR="23304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spc="-2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31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spc="1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 marR="4235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2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Flight,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Hotel,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Transfers,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Activity,car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rental,rail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bookings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across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sz="1400" spc="-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160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93853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defining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pricing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rules,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margins,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 marR="125285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Configure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Markups,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Discounts,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Currency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sz="1400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31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61722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across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 marR="37592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Centralized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Access-</a:t>
                      </a:r>
                      <a:r>
                        <a:rPr sz="1400" spc="1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Report,Passenger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Report,Account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48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4584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Setup)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2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Manages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structure,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access,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(Branches).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Units,</a:t>
                      </a:r>
                      <a:r>
                        <a:rPr sz="1400" spc="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653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18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82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7800" marR="31686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8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4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</a:t>
                      </a:r>
                      <a:r>
                        <a:rPr sz="1400" spc="1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sz="1400" spc="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7645" marR="12268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400" spc="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0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1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</a:t>
                      </a:r>
                      <a:r>
                        <a:rPr sz="1400" spc="14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(connecting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7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GDS,</a:t>
                      </a:r>
                      <a:r>
                        <a:rPr sz="1400" spc="6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9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LCCs,</a:t>
                      </a:r>
                      <a:r>
                        <a:rPr sz="1400" spc="5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etc.).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36302</Words>
  <Application>WPS Presentation</Application>
  <PresentationFormat>On-screen Show (4:3)</PresentationFormat>
  <Paragraphs>1324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Arial</vt:lpstr>
      <vt:lpstr>SimSun</vt:lpstr>
      <vt:lpstr>Wingdings</vt:lpstr>
      <vt:lpstr>Tahoma</vt:lpstr>
      <vt:lpstr>Trebuchet MS</vt:lpstr>
      <vt:lpstr>Lucida Sans Unicode</vt:lpstr>
      <vt:lpstr>Times New Roman</vt:lpstr>
      <vt:lpstr>Microsoft YaHei</vt:lpstr>
      <vt:lpstr>Arial Unicode MS</vt:lpstr>
      <vt:lpstr>Calibri</vt:lpstr>
      <vt:lpstr>Office Theme</vt:lpstr>
      <vt:lpstr>CORPORATE BOOKING TOOL</vt:lpstr>
      <vt:lpstr>CBT Documentation</vt:lpstr>
      <vt:lpstr>Work Flow</vt:lpstr>
      <vt:lpstr>PowerPoint 演示文稿</vt:lpstr>
      <vt:lpstr>PowerPoint 演示文稿</vt:lpstr>
      <vt:lpstr>Request &amp; Approval</vt:lpstr>
      <vt:lpstr>PowerPoint 演示文稿</vt:lpstr>
      <vt:lpstr>PowerPoint 演示文稿</vt:lpstr>
      <vt:lpstr>Back Office Admin Guide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BOOKING TOOL</dc:title>
  <dc:creator/>
  <cp:lastModifiedBy>Dipin KM</cp:lastModifiedBy>
  <cp:revision>1</cp:revision>
  <dcterms:created xsi:type="dcterms:W3CDTF">2026-02-03T09:48:45Z</dcterms:created>
  <dcterms:modified xsi:type="dcterms:W3CDTF">2026-02-03T09:48:45Z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2026-02-03T05:30:00Z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2026-02-03T05:30:00Z</vt:filetime>
  </property>
  <property fmtid="{D5CDD505-2E9C-101B-9397-08002B2CF9AE}" pid="5" name="Producer">
    <vt:lpwstr>Adobe PDF library 10.01</vt:lpwstr>
  </property>
  <property fmtid="{D5CDD505-2E9C-101B-9397-08002B2CF9AE}" pid="6" name="ICV">
    <vt:lpwstr>D71FEB62A2674CB38BCD5319577EED2B_12</vt:lpwstr>
  </property>
  <property fmtid="{D5CDD505-2E9C-101B-9397-08002B2CF9AE}" pid="7" name="KSOProductBuildVer">
    <vt:lpwstr>1033-12.2.0.23196</vt:lpwstr>
  </property>
</Properties>
</file>