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image" Target="../media/image66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g"/><Relationship Id="rId6" Type="http://schemas.openxmlformats.org/officeDocument/2006/relationships/image" Target="../media/image71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94646" y="2662928"/>
            <a:ext cx="8209452" cy="705113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279" y="483816"/>
            <a:ext cx="3835939" cy="695379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583060" y="10543469"/>
            <a:ext cx="1833880" cy="140335"/>
          </a:xfrm>
          <a:custGeom>
            <a:avLst/>
            <a:gdLst/>
            <a:ahLst/>
            <a:cxnLst/>
            <a:rect l="l" t="t" r="r" b="b"/>
            <a:pathLst>
              <a:path w="1833880" h="140334">
                <a:moveTo>
                  <a:pt x="21674" y="3015"/>
                </a:moveTo>
                <a:lnTo>
                  <a:pt x="0" y="3015"/>
                </a:lnTo>
                <a:lnTo>
                  <a:pt x="35433" y="136833"/>
                </a:lnTo>
                <a:lnTo>
                  <a:pt x="59181" y="136833"/>
                </a:lnTo>
                <a:lnTo>
                  <a:pt x="66337" y="108750"/>
                </a:lnTo>
                <a:lnTo>
                  <a:pt x="47684" y="108750"/>
                </a:lnTo>
                <a:lnTo>
                  <a:pt x="21674" y="3015"/>
                </a:lnTo>
                <a:close/>
              </a:path>
              <a:path w="1833880" h="140334">
                <a:moveTo>
                  <a:pt x="103328" y="39203"/>
                </a:moveTo>
                <a:lnTo>
                  <a:pt x="84060" y="39203"/>
                </a:lnTo>
                <a:lnTo>
                  <a:pt x="108939" y="136833"/>
                </a:lnTo>
                <a:lnTo>
                  <a:pt x="132687" y="136833"/>
                </a:lnTo>
                <a:lnTo>
                  <a:pt x="140162" y="108750"/>
                </a:lnTo>
                <a:lnTo>
                  <a:pt x="120436" y="108750"/>
                </a:lnTo>
                <a:lnTo>
                  <a:pt x="103328" y="39203"/>
                </a:lnTo>
                <a:close/>
              </a:path>
              <a:path w="1833880" h="140334">
                <a:moveTo>
                  <a:pt x="94426" y="3015"/>
                </a:moveTo>
                <a:lnTo>
                  <a:pt x="73694" y="3015"/>
                </a:lnTo>
                <a:lnTo>
                  <a:pt x="47684" y="108750"/>
                </a:lnTo>
                <a:lnTo>
                  <a:pt x="66337" y="108750"/>
                </a:lnTo>
                <a:lnTo>
                  <a:pt x="84060" y="39203"/>
                </a:lnTo>
                <a:lnTo>
                  <a:pt x="103328" y="39203"/>
                </a:lnTo>
                <a:lnTo>
                  <a:pt x="94426" y="3015"/>
                </a:lnTo>
                <a:close/>
              </a:path>
              <a:path w="1833880" h="140334">
                <a:moveTo>
                  <a:pt x="168309" y="3015"/>
                </a:moveTo>
                <a:lnTo>
                  <a:pt x="146257" y="3015"/>
                </a:lnTo>
                <a:lnTo>
                  <a:pt x="120436" y="108750"/>
                </a:lnTo>
                <a:lnTo>
                  <a:pt x="140162" y="108750"/>
                </a:lnTo>
                <a:lnTo>
                  <a:pt x="168309" y="3015"/>
                </a:lnTo>
                <a:close/>
              </a:path>
              <a:path w="1833880" h="140334">
                <a:moveTo>
                  <a:pt x="202236" y="3015"/>
                </a:moveTo>
                <a:lnTo>
                  <a:pt x="180561" y="3015"/>
                </a:lnTo>
                <a:lnTo>
                  <a:pt x="215994" y="136833"/>
                </a:lnTo>
                <a:lnTo>
                  <a:pt x="239742" y="136833"/>
                </a:lnTo>
                <a:lnTo>
                  <a:pt x="246899" y="108750"/>
                </a:lnTo>
                <a:lnTo>
                  <a:pt x="228245" y="108750"/>
                </a:lnTo>
                <a:lnTo>
                  <a:pt x="202236" y="3015"/>
                </a:lnTo>
                <a:close/>
              </a:path>
              <a:path w="1833880" h="140334">
                <a:moveTo>
                  <a:pt x="283889" y="39203"/>
                </a:moveTo>
                <a:lnTo>
                  <a:pt x="264621" y="39203"/>
                </a:lnTo>
                <a:lnTo>
                  <a:pt x="289500" y="136833"/>
                </a:lnTo>
                <a:lnTo>
                  <a:pt x="313248" y="136833"/>
                </a:lnTo>
                <a:lnTo>
                  <a:pt x="320724" y="108750"/>
                </a:lnTo>
                <a:lnTo>
                  <a:pt x="300997" y="108750"/>
                </a:lnTo>
                <a:lnTo>
                  <a:pt x="283889" y="39203"/>
                </a:lnTo>
                <a:close/>
              </a:path>
              <a:path w="1833880" h="140334">
                <a:moveTo>
                  <a:pt x="274987" y="3015"/>
                </a:moveTo>
                <a:lnTo>
                  <a:pt x="254255" y="3015"/>
                </a:lnTo>
                <a:lnTo>
                  <a:pt x="228245" y="108750"/>
                </a:lnTo>
                <a:lnTo>
                  <a:pt x="246899" y="108750"/>
                </a:lnTo>
                <a:lnTo>
                  <a:pt x="264621" y="39203"/>
                </a:lnTo>
                <a:lnTo>
                  <a:pt x="283889" y="39203"/>
                </a:lnTo>
                <a:lnTo>
                  <a:pt x="274987" y="3015"/>
                </a:lnTo>
                <a:close/>
              </a:path>
              <a:path w="1833880" h="140334">
                <a:moveTo>
                  <a:pt x="348870" y="3015"/>
                </a:moveTo>
                <a:lnTo>
                  <a:pt x="326818" y="3015"/>
                </a:lnTo>
                <a:lnTo>
                  <a:pt x="300997" y="108750"/>
                </a:lnTo>
                <a:lnTo>
                  <a:pt x="320724" y="108750"/>
                </a:lnTo>
                <a:lnTo>
                  <a:pt x="348870" y="3015"/>
                </a:lnTo>
                <a:close/>
              </a:path>
              <a:path w="1833880" h="140334">
                <a:moveTo>
                  <a:pt x="382797" y="3015"/>
                </a:moveTo>
                <a:lnTo>
                  <a:pt x="361122" y="3015"/>
                </a:lnTo>
                <a:lnTo>
                  <a:pt x="396556" y="136833"/>
                </a:lnTo>
                <a:lnTo>
                  <a:pt x="420304" y="136833"/>
                </a:lnTo>
                <a:lnTo>
                  <a:pt x="427460" y="108750"/>
                </a:lnTo>
                <a:lnTo>
                  <a:pt x="408807" y="108750"/>
                </a:lnTo>
                <a:lnTo>
                  <a:pt x="382797" y="3015"/>
                </a:lnTo>
                <a:close/>
              </a:path>
              <a:path w="1833880" h="140334">
                <a:moveTo>
                  <a:pt x="464450" y="39203"/>
                </a:moveTo>
                <a:lnTo>
                  <a:pt x="445183" y="39203"/>
                </a:lnTo>
                <a:lnTo>
                  <a:pt x="470061" y="136833"/>
                </a:lnTo>
                <a:lnTo>
                  <a:pt x="493809" y="136833"/>
                </a:lnTo>
                <a:lnTo>
                  <a:pt x="501285" y="108750"/>
                </a:lnTo>
                <a:lnTo>
                  <a:pt x="481558" y="108750"/>
                </a:lnTo>
                <a:lnTo>
                  <a:pt x="464450" y="39203"/>
                </a:lnTo>
                <a:close/>
              </a:path>
              <a:path w="1833880" h="140334">
                <a:moveTo>
                  <a:pt x="455549" y="3015"/>
                </a:moveTo>
                <a:lnTo>
                  <a:pt x="434816" y="3015"/>
                </a:lnTo>
                <a:lnTo>
                  <a:pt x="408807" y="108750"/>
                </a:lnTo>
                <a:lnTo>
                  <a:pt x="427460" y="108750"/>
                </a:lnTo>
                <a:lnTo>
                  <a:pt x="445183" y="39203"/>
                </a:lnTo>
                <a:lnTo>
                  <a:pt x="464450" y="39203"/>
                </a:lnTo>
                <a:lnTo>
                  <a:pt x="455549" y="3015"/>
                </a:lnTo>
                <a:close/>
              </a:path>
              <a:path w="1833880" h="140334">
                <a:moveTo>
                  <a:pt x="529431" y="3015"/>
                </a:moveTo>
                <a:lnTo>
                  <a:pt x="507380" y="3015"/>
                </a:lnTo>
                <a:lnTo>
                  <a:pt x="481558" y="108750"/>
                </a:lnTo>
                <a:lnTo>
                  <a:pt x="501285" y="108750"/>
                </a:lnTo>
                <a:lnTo>
                  <a:pt x="529431" y="3015"/>
                </a:lnTo>
                <a:close/>
              </a:path>
              <a:path w="1833880" h="140334">
                <a:moveTo>
                  <a:pt x="554051" y="113085"/>
                </a:moveTo>
                <a:lnTo>
                  <a:pt x="529738" y="113085"/>
                </a:lnTo>
                <a:lnTo>
                  <a:pt x="529738" y="136833"/>
                </a:lnTo>
                <a:lnTo>
                  <a:pt x="554051" y="136833"/>
                </a:lnTo>
                <a:lnTo>
                  <a:pt x="554051" y="113085"/>
                </a:lnTo>
                <a:close/>
              </a:path>
              <a:path w="1833880" h="140334">
                <a:moveTo>
                  <a:pt x="665043" y="3015"/>
                </a:moveTo>
                <a:lnTo>
                  <a:pt x="578155" y="3015"/>
                </a:lnTo>
                <a:lnTo>
                  <a:pt x="578155" y="136833"/>
                </a:lnTo>
                <a:lnTo>
                  <a:pt x="598511" y="136833"/>
                </a:lnTo>
                <a:lnTo>
                  <a:pt x="598511" y="80479"/>
                </a:lnTo>
                <a:lnTo>
                  <a:pt x="587768" y="80479"/>
                </a:lnTo>
                <a:lnTo>
                  <a:pt x="597879" y="71432"/>
                </a:lnTo>
                <a:lnTo>
                  <a:pt x="587768" y="62385"/>
                </a:lnTo>
                <a:lnTo>
                  <a:pt x="598511" y="62385"/>
                </a:lnTo>
                <a:lnTo>
                  <a:pt x="598511" y="21674"/>
                </a:lnTo>
                <a:lnTo>
                  <a:pt x="587768" y="21674"/>
                </a:lnTo>
                <a:lnTo>
                  <a:pt x="598511" y="10554"/>
                </a:lnTo>
                <a:lnTo>
                  <a:pt x="665043" y="10554"/>
                </a:lnTo>
                <a:lnTo>
                  <a:pt x="665043" y="3015"/>
                </a:lnTo>
                <a:close/>
              </a:path>
              <a:path w="1833880" h="140334">
                <a:moveTo>
                  <a:pt x="736418" y="3015"/>
                </a:moveTo>
                <a:lnTo>
                  <a:pt x="710597" y="3015"/>
                </a:lnTo>
                <a:lnTo>
                  <a:pt x="662347" y="136833"/>
                </a:lnTo>
                <a:lnTo>
                  <a:pt x="684021" y="136833"/>
                </a:lnTo>
                <a:lnTo>
                  <a:pt x="696084" y="101965"/>
                </a:lnTo>
                <a:lnTo>
                  <a:pt x="772095" y="101965"/>
                </a:lnTo>
                <a:lnTo>
                  <a:pt x="765436" y="83494"/>
                </a:lnTo>
                <a:lnTo>
                  <a:pt x="702492" y="83494"/>
                </a:lnTo>
                <a:lnTo>
                  <a:pt x="723413" y="22428"/>
                </a:lnTo>
                <a:lnTo>
                  <a:pt x="743417" y="22428"/>
                </a:lnTo>
                <a:lnTo>
                  <a:pt x="736418" y="3015"/>
                </a:lnTo>
                <a:close/>
              </a:path>
              <a:path w="1833880" h="140334">
                <a:moveTo>
                  <a:pt x="772095" y="101965"/>
                </a:moveTo>
                <a:lnTo>
                  <a:pt x="750742" y="101965"/>
                </a:lnTo>
                <a:lnTo>
                  <a:pt x="762993" y="136833"/>
                </a:lnTo>
                <a:lnTo>
                  <a:pt x="784668" y="136833"/>
                </a:lnTo>
                <a:lnTo>
                  <a:pt x="772095" y="101965"/>
                </a:lnTo>
                <a:close/>
              </a:path>
              <a:path w="1833880" h="140334">
                <a:moveTo>
                  <a:pt x="743417" y="22428"/>
                </a:moveTo>
                <a:lnTo>
                  <a:pt x="723413" y="22428"/>
                </a:lnTo>
                <a:lnTo>
                  <a:pt x="744522" y="83494"/>
                </a:lnTo>
                <a:lnTo>
                  <a:pt x="765436" y="83494"/>
                </a:lnTo>
                <a:lnTo>
                  <a:pt x="743417" y="22428"/>
                </a:lnTo>
                <a:close/>
              </a:path>
              <a:path w="1833880" h="140334">
                <a:moveTo>
                  <a:pt x="597879" y="71432"/>
                </a:moveTo>
                <a:lnTo>
                  <a:pt x="587768" y="80479"/>
                </a:lnTo>
                <a:lnTo>
                  <a:pt x="598511" y="80479"/>
                </a:lnTo>
                <a:lnTo>
                  <a:pt x="598511" y="71997"/>
                </a:lnTo>
                <a:lnTo>
                  <a:pt x="597879" y="71432"/>
                </a:lnTo>
                <a:close/>
              </a:path>
              <a:path w="1833880" h="140334">
                <a:moveTo>
                  <a:pt x="661650" y="62385"/>
                </a:moveTo>
                <a:lnTo>
                  <a:pt x="598511" y="62385"/>
                </a:lnTo>
                <a:lnTo>
                  <a:pt x="598511" y="80479"/>
                </a:lnTo>
                <a:lnTo>
                  <a:pt x="661650" y="80479"/>
                </a:lnTo>
                <a:lnTo>
                  <a:pt x="661650" y="62385"/>
                </a:lnTo>
                <a:close/>
              </a:path>
              <a:path w="1833880" h="140334">
                <a:moveTo>
                  <a:pt x="598511" y="70866"/>
                </a:moveTo>
                <a:lnTo>
                  <a:pt x="597879" y="71432"/>
                </a:lnTo>
                <a:lnTo>
                  <a:pt x="598511" y="71997"/>
                </a:lnTo>
                <a:lnTo>
                  <a:pt x="598511" y="70866"/>
                </a:lnTo>
                <a:close/>
              </a:path>
              <a:path w="1833880" h="140334">
                <a:moveTo>
                  <a:pt x="598511" y="62385"/>
                </a:moveTo>
                <a:lnTo>
                  <a:pt x="587768" y="62385"/>
                </a:lnTo>
                <a:lnTo>
                  <a:pt x="597879" y="71432"/>
                </a:lnTo>
                <a:lnTo>
                  <a:pt x="598511" y="70866"/>
                </a:lnTo>
                <a:lnTo>
                  <a:pt x="598511" y="62385"/>
                </a:lnTo>
                <a:close/>
              </a:path>
              <a:path w="1833880" h="140334">
                <a:moveTo>
                  <a:pt x="598511" y="10554"/>
                </a:moveTo>
                <a:lnTo>
                  <a:pt x="587768" y="21674"/>
                </a:lnTo>
                <a:lnTo>
                  <a:pt x="598511" y="21674"/>
                </a:lnTo>
                <a:lnTo>
                  <a:pt x="598511" y="10554"/>
                </a:lnTo>
                <a:close/>
              </a:path>
              <a:path w="1833880" h="140334">
                <a:moveTo>
                  <a:pt x="665043" y="10554"/>
                </a:moveTo>
                <a:lnTo>
                  <a:pt x="598511" y="10554"/>
                </a:lnTo>
                <a:lnTo>
                  <a:pt x="598511" y="21674"/>
                </a:lnTo>
                <a:lnTo>
                  <a:pt x="665043" y="21674"/>
                </a:lnTo>
                <a:lnTo>
                  <a:pt x="665043" y="10554"/>
                </a:lnTo>
                <a:close/>
              </a:path>
              <a:path w="1833880" h="140334">
                <a:moveTo>
                  <a:pt x="863386" y="3015"/>
                </a:moveTo>
                <a:lnTo>
                  <a:pt x="800498" y="3015"/>
                </a:lnTo>
                <a:lnTo>
                  <a:pt x="800498" y="136833"/>
                </a:lnTo>
                <a:lnTo>
                  <a:pt x="820853" y="136833"/>
                </a:lnTo>
                <a:lnTo>
                  <a:pt x="820853" y="84625"/>
                </a:lnTo>
                <a:lnTo>
                  <a:pt x="894911" y="84625"/>
                </a:lnTo>
                <a:lnTo>
                  <a:pt x="894485" y="83683"/>
                </a:lnTo>
                <a:lnTo>
                  <a:pt x="889836" y="79913"/>
                </a:lnTo>
                <a:lnTo>
                  <a:pt x="885187" y="76018"/>
                </a:lnTo>
                <a:lnTo>
                  <a:pt x="884344" y="75767"/>
                </a:lnTo>
                <a:lnTo>
                  <a:pt x="871177" y="75767"/>
                </a:lnTo>
                <a:lnTo>
                  <a:pt x="870234" y="74071"/>
                </a:lnTo>
                <a:lnTo>
                  <a:pt x="880161" y="74071"/>
                </a:lnTo>
                <a:lnTo>
                  <a:pt x="880914" y="73819"/>
                </a:lnTo>
                <a:lnTo>
                  <a:pt x="885312" y="71055"/>
                </a:lnTo>
                <a:lnTo>
                  <a:pt x="889836" y="68165"/>
                </a:lnTo>
                <a:lnTo>
                  <a:pt x="891890" y="65966"/>
                </a:lnTo>
                <a:lnTo>
                  <a:pt x="820853" y="65966"/>
                </a:lnTo>
                <a:lnTo>
                  <a:pt x="820853" y="21674"/>
                </a:lnTo>
                <a:lnTo>
                  <a:pt x="894430" y="21674"/>
                </a:lnTo>
                <a:lnTo>
                  <a:pt x="890778" y="15831"/>
                </a:lnTo>
                <a:lnTo>
                  <a:pt x="885438" y="11182"/>
                </a:lnTo>
                <a:lnTo>
                  <a:pt x="871616" y="4649"/>
                </a:lnTo>
                <a:lnTo>
                  <a:pt x="863386" y="3015"/>
                </a:lnTo>
                <a:close/>
              </a:path>
              <a:path w="1833880" h="140334">
                <a:moveTo>
                  <a:pt x="894911" y="84625"/>
                </a:moveTo>
                <a:lnTo>
                  <a:pt x="863700" y="84625"/>
                </a:lnTo>
                <a:lnTo>
                  <a:pt x="869040" y="85945"/>
                </a:lnTo>
                <a:lnTo>
                  <a:pt x="872307" y="88583"/>
                </a:lnTo>
                <a:lnTo>
                  <a:pt x="875574" y="91096"/>
                </a:lnTo>
                <a:lnTo>
                  <a:pt x="877396" y="95054"/>
                </a:lnTo>
                <a:lnTo>
                  <a:pt x="877773" y="100457"/>
                </a:lnTo>
                <a:lnTo>
                  <a:pt x="880977" y="136833"/>
                </a:lnTo>
                <a:lnTo>
                  <a:pt x="901521" y="136833"/>
                </a:lnTo>
                <a:lnTo>
                  <a:pt x="897186" y="89651"/>
                </a:lnTo>
                <a:lnTo>
                  <a:pt x="894911" y="84625"/>
                </a:lnTo>
                <a:close/>
              </a:path>
              <a:path w="1833880" h="140334">
                <a:moveTo>
                  <a:pt x="878653" y="74071"/>
                </a:moveTo>
                <a:lnTo>
                  <a:pt x="870234" y="74071"/>
                </a:lnTo>
                <a:lnTo>
                  <a:pt x="871177" y="75767"/>
                </a:lnTo>
                <a:lnTo>
                  <a:pt x="876203" y="75390"/>
                </a:lnTo>
                <a:lnTo>
                  <a:pt x="879449" y="74308"/>
                </a:lnTo>
                <a:lnTo>
                  <a:pt x="878653" y="74071"/>
                </a:lnTo>
                <a:close/>
              </a:path>
              <a:path w="1833880" h="140334">
                <a:moveTo>
                  <a:pt x="879449" y="74308"/>
                </a:moveTo>
                <a:lnTo>
                  <a:pt x="876203" y="75390"/>
                </a:lnTo>
                <a:lnTo>
                  <a:pt x="871177" y="75767"/>
                </a:lnTo>
                <a:lnTo>
                  <a:pt x="884344" y="75767"/>
                </a:lnTo>
                <a:lnTo>
                  <a:pt x="879449" y="74308"/>
                </a:lnTo>
                <a:close/>
              </a:path>
              <a:path w="1833880" h="140334">
                <a:moveTo>
                  <a:pt x="880161" y="74071"/>
                </a:moveTo>
                <a:lnTo>
                  <a:pt x="878653" y="74071"/>
                </a:lnTo>
                <a:lnTo>
                  <a:pt x="879449" y="74308"/>
                </a:lnTo>
                <a:lnTo>
                  <a:pt x="880161" y="74071"/>
                </a:lnTo>
                <a:close/>
              </a:path>
              <a:path w="1833880" h="140334">
                <a:moveTo>
                  <a:pt x="894430" y="21674"/>
                </a:moveTo>
                <a:lnTo>
                  <a:pt x="861187" y="21674"/>
                </a:lnTo>
                <a:lnTo>
                  <a:pt x="867784" y="23622"/>
                </a:lnTo>
                <a:lnTo>
                  <a:pt x="872307" y="27517"/>
                </a:lnTo>
                <a:lnTo>
                  <a:pt x="876831" y="31287"/>
                </a:lnTo>
                <a:lnTo>
                  <a:pt x="879093" y="36752"/>
                </a:lnTo>
                <a:lnTo>
                  <a:pt x="879093" y="50951"/>
                </a:lnTo>
                <a:lnTo>
                  <a:pt x="876831" y="56417"/>
                </a:lnTo>
                <a:lnTo>
                  <a:pt x="867910" y="64081"/>
                </a:lnTo>
                <a:lnTo>
                  <a:pt x="861878" y="65966"/>
                </a:lnTo>
                <a:lnTo>
                  <a:pt x="891890" y="65966"/>
                </a:lnTo>
                <a:lnTo>
                  <a:pt x="893417" y="64333"/>
                </a:lnTo>
                <a:lnTo>
                  <a:pt x="896055" y="59558"/>
                </a:lnTo>
                <a:lnTo>
                  <a:pt x="898820" y="54783"/>
                </a:lnTo>
                <a:lnTo>
                  <a:pt x="900202" y="49380"/>
                </a:lnTo>
                <a:lnTo>
                  <a:pt x="900202" y="35056"/>
                </a:lnTo>
                <a:lnTo>
                  <a:pt x="898317" y="27894"/>
                </a:lnTo>
                <a:lnTo>
                  <a:pt x="894430" y="21674"/>
                </a:lnTo>
                <a:close/>
              </a:path>
              <a:path w="1833880" h="140334">
                <a:moveTo>
                  <a:pt x="1015679" y="3015"/>
                </a:moveTo>
                <a:lnTo>
                  <a:pt x="928603" y="3015"/>
                </a:lnTo>
                <a:lnTo>
                  <a:pt x="928603" y="136833"/>
                </a:lnTo>
                <a:lnTo>
                  <a:pt x="1017186" y="136833"/>
                </a:lnTo>
                <a:lnTo>
                  <a:pt x="1017186" y="118174"/>
                </a:lnTo>
                <a:lnTo>
                  <a:pt x="948958" y="118174"/>
                </a:lnTo>
                <a:lnTo>
                  <a:pt x="948958" y="78782"/>
                </a:lnTo>
                <a:lnTo>
                  <a:pt x="1013417" y="78782"/>
                </a:lnTo>
                <a:lnTo>
                  <a:pt x="1013417" y="60689"/>
                </a:lnTo>
                <a:lnTo>
                  <a:pt x="948958" y="60689"/>
                </a:lnTo>
                <a:lnTo>
                  <a:pt x="948958" y="21674"/>
                </a:lnTo>
                <a:lnTo>
                  <a:pt x="1015679" y="21674"/>
                </a:lnTo>
                <a:lnTo>
                  <a:pt x="1015679" y="3015"/>
                </a:lnTo>
                <a:close/>
              </a:path>
              <a:path w="1833880" h="140334">
                <a:moveTo>
                  <a:pt x="1063811" y="3015"/>
                </a:moveTo>
                <a:lnTo>
                  <a:pt x="1043455" y="3015"/>
                </a:lnTo>
                <a:lnTo>
                  <a:pt x="1043455" y="136833"/>
                </a:lnTo>
                <a:lnTo>
                  <a:pt x="1063811" y="136833"/>
                </a:lnTo>
                <a:lnTo>
                  <a:pt x="1063811" y="93861"/>
                </a:lnTo>
                <a:lnTo>
                  <a:pt x="1080020" y="75767"/>
                </a:lnTo>
                <a:lnTo>
                  <a:pt x="1103975" y="75767"/>
                </a:lnTo>
                <a:lnTo>
                  <a:pt x="1097553" y="66908"/>
                </a:lnTo>
                <a:lnTo>
                  <a:pt x="1063811" y="66908"/>
                </a:lnTo>
                <a:lnTo>
                  <a:pt x="1063811" y="3015"/>
                </a:lnTo>
                <a:close/>
              </a:path>
              <a:path w="1833880" h="140334">
                <a:moveTo>
                  <a:pt x="1103975" y="75767"/>
                </a:moveTo>
                <a:lnTo>
                  <a:pt x="1080020" y="75767"/>
                </a:lnTo>
                <a:lnTo>
                  <a:pt x="1124312" y="136833"/>
                </a:lnTo>
                <a:lnTo>
                  <a:pt x="1148248" y="136833"/>
                </a:lnTo>
                <a:lnTo>
                  <a:pt x="1103975" y="75767"/>
                </a:lnTo>
                <a:close/>
              </a:path>
              <a:path w="1833880" h="140334">
                <a:moveTo>
                  <a:pt x="1144855" y="3015"/>
                </a:moveTo>
                <a:lnTo>
                  <a:pt x="1120165" y="3015"/>
                </a:lnTo>
                <a:lnTo>
                  <a:pt x="1063811" y="66908"/>
                </a:lnTo>
                <a:lnTo>
                  <a:pt x="1097553" y="66908"/>
                </a:lnTo>
                <a:lnTo>
                  <a:pt x="1093590" y="61443"/>
                </a:lnTo>
                <a:lnTo>
                  <a:pt x="1144855" y="3015"/>
                </a:lnTo>
                <a:close/>
              </a:path>
              <a:path w="1833880" h="140334">
                <a:moveTo>
                  <a:pt x="1252378" y="3015"/>
                </a:moveTo>
                <a:lnTo>
                  <a:pt x="1165302" y="3015"/>
                </a:lnTo>
                <a:lnTo>
                  <a:pt x="1165302" y="136833"/>
                </a:lnTo>
                <a:lnTo>
                  <a:pt x="1253886" y="136833"/>
                </a:lnTo>
                <a:lnTo>
                  <a:pt x="1253886" y="118174"/>
                </a:lnTo>
                <a:lnTo>
                  <a:pt x="1185657" y="118174"/>
                </a:lnTo>
                <a:lnTo>
                  <a:pt x="1185657" y="78782"/>
                </a:lnTo>
                <a:lnTo>
                  <a:pt x="1250116" y="78782"/>
                </a:lnTo>
                <a:lnTo>
                  <a:pt x="1250116" y="60689"/>
                </a:lnTo>
                <a:lnTo>
                  <a:pt x="1185657" y="60689"/>
                </a:lnTo>
                <a:lnTo>
                  <a:pt x="1185657" y="21674"/>
                </a:lnTo>
                <a:lnTo>
                  <a:pt x="1252378" y="21674"/>
                </a:lnTo>
                <a:lnTo>
                  <a:pt x="1252378" y="3015"/>
                </a:lnTo>
                <a:close/>
              </a:path>
              <a:path w="1833880" h="140334">
                <a:moveTo>
                  <a:pt x="1282505" y="3015"/>
                </a:moveTo>
                <a:lnTo>
                  <a:pt x="1259134" y="3015"/>
                </a:lnTo>
                <a:lnTo>
                  <a:pt x="1306064" y="83117"/>
                </a:lnTo>
                <a:lnTo>
                  <a:pt x="1306064" y="136833"/>
                </a:lnTo>
                <a:lnTo>
                  <a:pt x="1326420" y="136833"/>
                </a:lnTo>
                <a:lnTo>
                  <a:pt x="1326420" y="83117"/>
                </a:lnTo>
                <a:lnTo>
                  <a:pt x="1338393" y="62762"/>
                </a:lnTo>
                <a:lnTo>
                  <a:pt x="1316242" y="62762"/>
                </a:lnTo>
                <a:lnTo>
                  <a:pt x="1282505" y="3015"/>
                </a:lnTo>
                <a:close/>
              </a:path>
              <a:path w="1833880" h="140334">
                <a:moveTo>
                  <a:pt x="1373538" y="3015"/>
                </a:moveTo>
                <a:lnTo>
                  <a:pt x="1350167" y="3015"/>
                </a:lnTo>
                <a:lnTo>
                  <a:pt x="1316242" y="62762"/>
                </a:lnTo>
                <a:lnTo>
                  <a:pt x="1338393" y="62762"/>
                </a:lnTo>
                <a:lnTo>
                  <a:pt x="1373538" y="3015"/>
                </a:lnTo>
                <a:close/>
              </a:path>
              <a:path w="1833880" h="140334">
                <a:moveTo>
                  <a:pt x="1404401" y="113085"/>
                </a:moveTo>
                <a:lnTo>
                  <a:pt x="1380088" y="113085"/>
                </a:lnTo>
                <a:lnTo>
                  <a:pt x="1380088" y="136833"/>
                </a:lnTo>
                <a:lnTo>
                  <a:pt x="1404401" y="136833"/>
                </a:lnTo>
                <a:lnTo>
                  <a:pt x="1404401" y="113085"/>
                </a:lnTo>
                <a:close/>
              </a:path>
              <a:path w="1833880" h="140334">
                <a:moveTo>
                  <a:pt x="1478163" y="0"/>
                </a:moveTo>
                <a:lnTo>
                  <a:pt x="1439431" y="13370"/>
                </a:lnTo>
                <a:lnTo>
                  <a:pt x="1418793" y="50087"/>
                </a:lnTo>
                <a:lnTo>
                  <a:pt x="1416909" y="70113"/>
                </a:lnTo>
                <a:lnTo>
                  <a:pt x="1417265" y="77840"/>
                </a:lnTo>
                <a:lnTo>
                  <a:pt x="1417392" y="80573"/>
                </a:lnTo>
                <a:lnTo>
                  <a:pt x="1418812" y="90091"/>
                </a:lnTo>
                <a:lnTo>
                  <a:pt x="1418841" y="90279"/>
                </a:lnTo>
                <a:lnTo>
                  <a:pt x="1439620" y="126867"/>
                </a:lnTo>
                <a:lnTo>
                  <a:pt x="1477975" y="139849"/>
                </a:lnTo>
                <a:lnTo>
                  <a:pt x="1485903" y="139472"/>
                </a:lnTo>
                <a:lnTo>
                  <a:pt x="1521878" y="121731"/>
                </a:lnTo>
                <a:lnTo>
                  <a:pt x="1522216" y="121284"/>
                </a:lnTo>
                <a:lnTo>
                  <a:pt x="1470386" y="121284"/>
                </a:lnTo>
                <a:lnTo>
                  <a:pt x="1463085" y="119179"/>
                </a:lnTo>
                <a:lnTo>
                  <a:pt x="1439243" y="85002"/>
                </a:lnTo>
                <a:lnTo>
                  <a:pt x="1438018" y="70113"/>
                </a:lnTo>
                <a:lnTo>
                  <a:pt x="1438324" y="62385"/>
                </a:lnTo>
                <a:lnTo>
                  <a:pt x="1456865" y="24878"/>
                </a:lnTo>
                <a:lnTo>
                  <a:pt x="1469996" y="18659"/>
                </a:lnTo>
                <a:lnTo>
                  <a:pt x="1522526" y="18659"/>
                </a:lnTo>
                <a:lnTo>
                  <a:pt x="1516801" y="12439"/>
                </a:lnTo>
                <a:lnTo>
                  <a:pt x="1509226" y="6997"/>
                </a:lnTo>
                <a:lnTo>
                  <a:pt x="1500262" y="3109"/>
                </a:lnTo>
                <a:lnTo>
                  <a:pt x="1489908" y="777"/>
                </a:lnTo>
                <a:lnTo>
                  <a:pt x="1478163" y="0"/>
                </a:lnTo>
                <a:close/>
              </a:path>
              <a:path w="1833880" h="140334">
                <a:moveTo>
                  <a:pt x="1514351" y="88960"/>
                </a:moveTo>
                <a:lnTo>
                  <a:pt x="1492105" y="119179"/>
                </a:lnTo>
                <a:lnTo>
                  <a:pt x="1491881" y="119179"/>
                </a:lnTo>
                <a:lnTo>
                  <a:pt x="1485620" y="120659"/>
                </a:lnTo>
                <a:lnTo>
                  <a:pt x="1476616" y="121284"/>
                </a:lnTo>
                <a:lnTo>
                  <a:pt x="1522216" y="121284"/>
                </a:lnTo>
                <a:lnTo>
                  <a:pt x="1525848" y="116478"/>
                </a:lnTo>
                <a:lnTo>
                  <a:pt x="1529217" y="110658"/>
                </a:lnTo>
                <a:lnTo>
                  <a:pt x="1531973" y="104321"/>
                </a:lnTo>
                <a:lnTo>
                  <a:pt x="1534065" y="97630"/>
                </a:lnTo>
                <a:lnTo>
                  <a:pt x="1534117" y="97465"/>
                </a:lnTo>
                <a:lnTo>
                  <a:pt x="1535609" y="90279"/>
                </a:lnTo>
                <a:lnTo>
                  <a:pt x="1535648" y="90091"/>
                </a:lnTo>
                <a:lnTo>
                  <a:pt x="1514351" y="88960"/>
                </a:lnTo>
                <a:close/>
              </a:path>
              <a:path w="1833880" h="140334">
                <a:moveTo>
                  <a:pt x="1522526" y="18659"/>
                </a:moveTo>
                <a:lnTo>
                  <a:pt x="1488341" y="18659"/>
                </a:lnTo>
                <a:lnTo>
                  <a:pt x="1496320" y="21297"/>
                </a:lnTo>
                <a:lnTo>
                  <a:pt x="1502100" y="26575"/>
                </a:lnTo>
                <a:lnTo>
                  <a:pt x="1507880" y="31726"/>
                </a:lnTo>
                <a:lnTo>
                  <a:pt x="1511649" y="38888"/>
                </a:lnTo>
                <a:lnTo>
                  <a:pt x="1513408" y="48061"/>
                </a:lnTo>
                <a:lnTo>
                  <a:pt x="1534706" y="46930"/>
                </a:lnTo>
                <a:lnTo>
                  <a:pt x="1532032" y="36505"/>
                </a:lnTo>
                <a:lnTo>
                  <a:pt x="1528156" y="27281"/>
                </a:lnTo>
                <a:lnTo>
                  <a:pt x="1523079" y="19259"/>
                </a:lnTo>
                <a:lnTo>
                  <a:pt x="1522526" y="18659"/>
                </a:lnTo>
                <a:close/>
              </a:path>
              <a:path w="1833880" h="140334">
                <a:moveTo>
                  <a:pt x="1613657" y="0"/>
                </a:moveTo>
                <a:lnTo>
                  <a:pt x="1573723" y="13181"/>
                </a:lnTo>
                <a:lnTo>
                  <a:pt x="1553156" y="49946"/>
                </a:lnTo>
                <a:lnTo>
                  <a:pt x="1551271" y="70113"/>
                </a:lnTo>
                <a:lnTo>
                  <a:pt x="1551623" y="77923"/>
                </a:lnTo>
                <a:lnTo>
                  <a:pt x="1562980" y="114805"/>
                </a:lnTo>
                <a:lnTo>
                  <a:pt x="1595610" y="137775"/>
                </a:lnTo>
                <a:lnTo>
                  <a:pt x="1613657" y="139849"/>
                </a:lnTo>
                <a:lnTo>
                  <a:pt x="1623104" y="139330"/>
                </a:lnTo>
                <a:lnTo>
                  <a:pt x="1659645" y="121284"/>
                </a:lnTo>
                <a:lnTo>
                  <a:pt x="1605457" y="121284"/>
                </a:lnTo>
                <a:lnTo>
                  <a:pt x="1597762" y="119179"/>
                </a:lnTo>
                <a:lnTo>
                  <a:pt x="1573606" y="85144"/>
                </a:lnTo>
                <a:lnTo>
                  <a:pt x="1572381" y="70113"/>
                </a:lnTo>
                <a:lnTo>
                  <a:pt x="1572687" y="62303"/>
                </a:lnTo>
                <a:lnTo>
                  <a:pt x="1591605" y="24878"/>
                </a:lnTo>
                <a:lnTo>
                  <a:pt x="1597762" y="20732"/>
                </a:lnTo>
                <a:lnTo>
                  <a:pt x="1605113" y="18659"/>
                </a:lnTo>
                <a:lnTo>
                  <a:pt x="1659499" y="18659"/>
                </a:lnTo>
                <a:lnTo>
                  <a:pt x="1653849" y="13181"/>
                </a:lnTo>
                <a:lnTo>
                  <a:pt x="1647206" y="8481"/>
                </a:lnTo>
                <a:lnTo>
                  <a:pt x="1639879" y="4770"/>
                </a:lnTo>
                <a:lnTo>
                  <a:pt x="1631845" y="2120"/>
                </a:lnTo>
                <a:lnTo>
                  <a:pt x="1623104" y="530"/>
                </a:lnTo>
                <a:lnTo>
                  <a:pt x="1613657" y="0"/>
                </a:lnTo>
                <a:close/>
              </a:path>
              <a:path w="1833880" h="140334">
                <a:moveTo>
                  <a:pt x="1659499" y="18659"/>
                </a:moveTo>
                <a:lnTo>
                  <a:pt x="1622327" y="18659"/>
                </a:lnTo>
                <a:lnTo>
                  <a:pt x="1629740" y="20732"/>
                </a:lnTo>
                <a:lnTo>
                  <a:pt x="1635897" y="24878"/>
                </a:lnTo>
                <a:lnTo>
                  <a:pt x="1654815" y="62303"/>
                </a:lnTo>
                <a:lnTo>
                  <a:pt x="1655122" y="70113"/>
                </a:lnTo>
                <a:lnTo>
                  <a:pt x="1654815" y="77923"/>
                </a:lnTo>
                <a:lnTo>
                  <a:pt x="1635897" y="115158"/>
                </a:lnTo>
                <a:lnTo>
                  <a:pt x="1629740" y="119179"/>
                </a:lnTo>
                <a:lnTo>
                  <a:pt x="1621979" y="121284"/>
                </a:lnTo>
                <a:lnTo>
                  <a:pt x="1659645" y="121284"/>
                </a:lnTo>
                <a:lnTo>
                  <a:pt x="1675760" y="80573"/>
                </a:lnTo>
                <a:lnTo>
                  <a:pt x="1676231" y="70113"/>
                </a:lnTo>
                <a:lnTo>
                  <a:pt x="1675879" y="62303"/>
                </a:lnTo>
                <a:lnTo>
                  <a:pt x="1664592" y="25338"/>
                </a:lnTo>
                <a:lnTo>
                  <a:pt x="1659645" y="18800"/>
                </a:lnTo>
                <a:lnTo>
                  <a:pt x="1659499" y="18659"/>
                </a:lnTo>
                <a:close/>
              </a:path>
              <a:path w="1833880" h="140334">
                <a:moveTo>
                  <a:pt x="1725862" y="3015"/>
                </a:moveTo>
                <a:lnTo>
                  <a:pt x="1697967" y="3015"/>
                </a:lnTo>
                <a:lnTo>
                  <a:pt x="1697967" y="136833"/>
                </a:lnTo>
                <a:lnTo>
                  <a:pt x="1718323" y="136833"/>
                </a:lnTo>
                <a:lnTo>
                  <a:pt x="1718323" y="38826"/>
                </a:lnTo>
                <a:lnTo>
                  <a:pt x="1738822" y="38826"/>
                </a:lnTo>
                <a:lnTo>
                  <a:pt x="1725862" y="3015"/>
                </a:lnTo>
                <a:close/>
              </a:path>
              <a:path w="1833880" h="140334">
                <a:moveTo>
                  <a:pt x="1833293" y="38826"/>
                </a:moveTo>
                <a:lnTo>
                  <a:pt x="1812938" y="38826"/>
                </a:lnTo>
                <a:lnTo>
                  <a:pt x="1812938" y="136833"/>
                </a:lnTo>
                <a:lnTo>
                  <a:pt x="1833293" y="136833"/>
                </a:lnTo>
                <a:lnTo>
                  <a:pt x="1833293" y="38826"/>
                </a:lnTo>
                <a:close/>
              </a:path>
              <a:path w="1833880" h="140334">
                <a:moveTo>
                  <a:pt x="1738822" y="38826"/>
                </a:moveTo>
                <a:lnTo>
                  <a:pt x="1718323" y="38826"/>
                </a:lnTo>
                <a:lnTo>
                  <a:pt x="1754322" y="136645"/>
                </a:lnTo>
                <a:lnTo>
                  <a:pt x="1776939" y="136645"/>
                </a:lnTo>
                <a:lnTo>
                  <a:pt x="1785678" y="112897"/>
                </a:lnTo>
                <a:lnTo>
                  <a:pt x="1765630" y="112897"/>
                </a:lnTo>
                <a:lnTo>
                  <a:pt x="1738822" y="38826"/>
                </a:lnTo>
                <a:close/>
              </a:path>
              <a:path w="1833880" h="140334">
                <a:moveTo>
                  <a:pt x="1833293" y="3015"/>
                </a:moveTo>
                <a:lnTo>
                  <a:pt x="1805399" y="3015"/>
                </a:lnTo>
                <a:lnTo>
                  <a:pt x="1765630" y="112897"/>
                </a:lnTo>
                <a:lnTo>
                  <a:pt x="1785678" y="112897"/>
                </a:lnTo>
                <a:lnTo>
                  <a:pt x="1812938" y="38826"/>
                </a:lnTo>
                <a:lnTo>
                  <a:pt x="1833293" y="38826"/>
                </a:lnTo>
                <a:lnTo>
                  <a:pt x="1833293" y="30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0638" y="3860609"/>
            <a:ext cx="6218346" cy="97356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0638" y="5036581"/>
            <a:ext cx="7421541" cy="95708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0167" y="6301087"/>
            <a:ext cx="4928484" cy="812561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78962" y="6188368"/>
            <a:ext cx="3055231" cy="1118636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65607" y="6351546"/>
            <a:ext cx="3011743" cy="799619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927089" y="2897766"/>
            <a:ext cx="3100426" cy="525259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16420143" y="8331297"/>
            <a:ext cx="3255010" cy="1548765"/>
            <a:chOff x="16420143" y="8331297"/>
            <a:chExt cx="3255010" cy="1548765"/>
          </a:xfrm>
        </p:grpSpPr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0143" y="8331297"/>
              <a:ext cx="3254653" cy="154828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608619" y="8488360"/>
              <a:ext cx="2856759" cy="115039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738508" y="8635961"/>
              <a:ext cx="855192" cy="8551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40E2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-723"/>
            <a:ext cx="20104100" cy="11310620"/>
            <a:chOff x="0" y="-723"/>
            <a:chExt cx="20104100" cy="1131062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723"/>
              <a:ext cx="20104099" cy="1131000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-723"/>
              <a:ext cx="2793365" cy="11310620"/>
            </a:xfrm>
            <a:custGeom>
              <a:avLst/>
              <a:gdLst/>
              <a:ahLst/>
              <a:cxnLst/>
              <a:rect l="l" t="t" r="r" b="b"/>
              <a:pathLst>
                <a:path w="2793365" h="11310620">
                  <a:moveTo>
                    <a:pt x="2793147" y="0"/>
                  </a:moveTo>
                  <a:lnTo>
                    <a:pt x="0" y="0"/>
                  </a:lnTo>
                  <a:lnTo>
                    <a:pt x="0" y="11310003"/>
                  </a:lnTo>
                  <a:lnTo>
                    <a:pt x="2793147" y="11310003"/>
                  </a:lnTo>
                  <a:lnTo>
                    <a:pt x="27931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09155" y="10347547"/>
              <a:ext cx="1374140" cy="388620"/>
            </a:xfrm>
            <a:custGeom>
              <a:avLst/>
              <a:gdLst/>
              <a:ahLst/>
              <a:cxnLst/>
              <a:rect l="l" t="t" r="r" b="b"/>
              <a:pathLst>
                <a:path w="1374139" h="388620">
                  <a:moveTo>
                    <a:pt x="168313" y="0"/>
                  </a:moveTo>
                  <a:lnTo>
                    <a:pt x="146265" y="0"/>
                  </a:lnTo>
                  <a:lnTo>
                    <a:pt x="120446" y="105727"/>
                  </a:lnTo>
                  <a:lnTo>
                    <a:pt x="103327" y="36182"/>
                  </a:lnTo>
                  <a:lnTo>
                    <a:pt x="94437" y="0"/>
                  </a:lnTo>
                  <a:lnTo>
                    <a:pt x="73698" y="0"/>
                  </a:lnTo>
                  <a:lnTo>
                    <a:pt x="47688" y="105727"/>
                  </a:lnTo>
                  <a:lnTo>
                    <a:pt x="21678" y="0"/>
                  </a:lnTo>
                  <a:lnTo>
                    <a:pt x="0" y="0"/>
                  </a:lnTo>
                  <a:lnTo>
                    <a:pt x="35433" y="133819"/>
                  </a:lnTo>
                  <a:lnTo>
                    <a:pt x="59182" y="133819"/>
                  </a:lnTo>
                  <a:lnTo>
                    <a:pt x="66344" y="105727"/>
                  </a:lnTo>
                  <a:lnTo>
                    <a:pt x="84061" y="36182"/>
                  </a:lnTo>
                  <a:lnTo>
                    <a:pt x="108940" y="133819"/>
                  </a:lnTo>
                  <a:lnTo>
                    <a:pt x="132689" y="133819"/>
                  </a:lnTo>
                  <a:lnTo>
                    <a:pt x="140169" y="105727"/>
                  </a:lnTo>
                  <a:lnTo>
                    <a:pt x="168313" y="0"/>
                  </a:lnTo>
                  <a:close/>
                </a:path>
                <a:path w="1374139" h="388620">
                  <a:moveTo>
                    <a:pt x="348869" y="0"/>
                  </a:moveTo>
                  <a:lnTo>
                    <a:pt x="326821" y="0"/>
                  </a:lnTo>
                  <a:lnTo>
                    <a:pt x="301002" y="105727"/>
                  </a:lnTo>
                  <a:lnTo>
                    <a:pt x="283895" y="36182"/>
                  </a:lnTo>
                  <a:lnTo>
                    <a:pt x="274993" y="0"/>
                  </a:lnTo>
                  <a:lnTo>
                    <a:pt x="254254" y="0"/>
                  </a:lnTo>
                  <a:lnTo>
                    <a:pt x="228244" y="105727"/>
                  </a:lnTo>
                  <a:lnTo>
                    <a:pt x="202234" y="0"/>
                  </a:lnTo>
                  <a:lnTo>
                    <a:pt x="180568" y="0"/>
                  </a:lnTo>
                  <a:lnTo>
                    <a:pt x="216001" y="133819"/>
                  </a:lnTo>
                  <a:lnTo>
                    <a:pt x="239750" y="133819"/>
                  </a:lnTo>
                  <a:lnTo>
                    <a:pt x="246900" y="105727"/>
                  </a:lnTo>
                  <a:lnTo>
                    <a:pt x="264629" y="36182"/>
                  </a:lnTo>
                  <a:lnTo>
                    <a:pt x="289509" y="133819"/>
                  </a:lnTo>
                  <a:lnTo>
                    <a:pt x="313258" y="133819"/>
                  </a:lnTo>
                  <a:lnTo>
                    <a:pt x="320725" y="105727"/>
                  </a:lnTo>
                  <a:lnTo>
                    <a:pt x="348869" y="0"/>
                  </a:lnTo>
                  <a:close/>
                </a:path>
                <a:path w="1374139" h="388620">
                  <a:moveTo>
                    <a:pt x="529437" y="0"/>
                  </a:moveTo>
                  <a:lnTo>
                    <a:pt x="507390" y="0"/>
                  </a:lnTo>
                  <a:lnTo>
                    <a:pt x="481558" y="105727"/>
                  </a:lnTo>
                  <a:lnTo>
                    <a:pt x="464451" y="36182"/>
                  </a:lnTo>
                  <a:lnTo>
                    <a:pt x="455549" y="0"/>
                  </a:lnTo>
                  <a:lnTo>
                    <a:pt x="434822" y="0"/>
                  </a:lnTo>
                  <a:lnTo>
                    <a:pt x="408813" y="105727"/>
                  </a:lnTo>
                  <a:lnTo>
                    <a:pt x="382803" y="0"/>
                  </a:lnTo>
                  <a:lnTo>
                    <a:pt x="361124" y="0"/>
                  </a:lnTo>
                  <a:lnTo>
                    <a:pt x="396557" y="133819"/>
                  </a:lnTo>
                  <a:lnTo>
                    <a:pt x="420306" y="133819"/>
                  </a:lnTo>
                  <a:lnTo>
                    <a:pt x="427469" y="105727"/>
                  </a:lnTo>
                  <a:lnTo>
                    <a:pt x="445185" y="36182"/>
                  </a:lnTo>
                  <a:lnTo>
                    <a:pt x="470065" y="133819"/>
                  </a:lnTo>
                  <a:lnTo>
                    <a:pt x="493814" y="133819"/>
                  </a:lnTo>
                  <a:lnTo>
                    <a:pt x="501294" y="105727"/>
                  </a:lnTo>
                  <a:lnTo>
                    <a:pt x="529437" y="0"/>
                  </a:lnTo>
                  <a:close/>
                </a:path>
                <a:path w="1374139" h="388620">
                  <a:moveTo>
                    <a:pt x="554050" y="110070"/>
                  </a:moveTo>
                  <a:lnTo>
                    <a:pt x="529742" y="110070"/>
                  </a:lnTo>
                  <a:lnTo>
                    <a:pt x="529742" y="133819"/>
                  </a:lnTo>
                  <a:lnTo>
                    <a:pt x="554050" y="133819"/>
                  </a:lnTo>
                  <a:lnTo>
                    <a:pt x="554050" y="110070"/>
                  </a:lnTo>
                  <a:close/>
                </a:path>
                <a:path w="1374139" h="388620">
                  <a:moveTo>
                    <a:pt x="665048" y="0"/>
                  </a:moveTo>
                  <a:lnTo>
                    <a:pt x="578154" y="0"/>
                  </a:lnTo>
                  <a:lnTo>
                    <a:pt x="578154" y="133819"/>
                  </a:lnTo>
                  <a:lnTo>
                    <a:pt x="598512" y="133819"/>
                  </a:lnTo>
                  <a:lnTo>
                    <a:pt x="598512" y="77457"/>
                  </a:lnTo>
                  <a:lnTo>
                    <a:pt x="661657" y="77457"/>
                  </a:lnTo>
                  <a:lnTo>
                    <a:pt x="661657" y="59372"/>
                  </a:lnTo>
                  <a:lnTo>
                    <a:pt x="598512" y="59372"/>
                  </a:lnTo>
                  <a:lnTo>
                    <a:pt x="598512" y="18656"/>
                  </a:lnTo>
                  <a:lnTo>
                    <a:pt x="665048" y="18656"/>
                  </a:lnTo>
                  <a:lnTo>
                    <a:pt x="665048" y="7531"/>
                  </a:lnTo>
                  <a:lnTo>
                    <a:pt x="665048" y="0"/>
                  </a:lnTo>
                  <a:close/>
                </a:path>
                <a:path w="1374139" h="388620">
                  <a:moveTo>
                    <a:pt x="784669" y="133819"/>
                  </a:moveTo>
                  <a:lnTo>
                    <a:pt x="772096" y="98945"/>
                  </a:lnTo>
                  <a:lnTo>
                    <a:pt x="765441" y="80479"/>
                  </a:lnTo>
                  <a:lnTo>
                    <a:pt x="744524" y="22479"/>
                  </a:lnTo>
                  <a:lnTo>
                    <a:pt x="744524" y="80479"/>
                  </a:lnTo>
                  <a:lnTo>
                    <a:pt x="702500" y="80479"/>
                  </a:lnTo>
                  <a:lnTo>
                    <a:pt x="723417" y="19405"/>
                  </a:lnTo>
                  <a:lnTo>
                    <a:pt x="744524" y="80479"/>
                  </a:lnTo>
                  <a:lnTo>
                    <a:pt x="744524" y="22479"/>
                  </a:lnTo>
                  <a:lnTo>
                    <a:pt x="743419" y="19405"/>
                  </a:lnTo>
                  <a:lnTo>
                    <a:pt x="736422" y="0"/>
                  </a:lnTo>
                  <a:lnTo>
                    <a:pt x="710603" y="0"/>
                  </a:lnTo>
                  <a:lnTo>
                    <a:pt x="662355" y="133819"/>
                  </a:lnTo>
                  <a:lnTo>
                    <a:pt x="684022" y="133819"/>
                  </a:lnTo>
                  <a:lnTo>
                    <a:pt x="696087" y="98945"/>
                  </a:lnTo>
                  <a:lnTo>
                    <a:pt x="750747" y="98945"/>
                  </a:lnTo>
                  <a:lnTo>
                    <a:pt x="763003" y="133819"/>
                  </a:lnTo>
                  <a:lnTo>
                    <a:pt x="784669" y="133819"/>
                  </a:lnTo>
                  <a:close/>
                </a:path>
                <a:path w="1374139" h="388620">
                  <a:moveTo>
                    <a:pt x="901522" y="133819"/>
                  </a:moveTo>
                  <a:lnTo>
                    <a:pt x="897191" y="86639"/>
                  </a:lnTo>
                  <a:lnTo>
                    <a:pt x="894918" y="81610"/>
                  </a:lnTo>
                  <a:lnTo>
                    <a:pt x="894486" y="80670"/>
                  </a:lnTo>
                  <a:lnTo>
                    <a:pt x="889838" y="76898"/>
                  </a:lnTo>
                  <a:lnTo>
                    <a:pt x="885190" y="72999"/>
                  </a:lnTo>
                  <a:lnTo>
                    <a:pt x="884351" y="72745"/>
                  </a:lnTo>
                  <a:lnTo>
                    <a:pt x="879449" y="71285"/>
                  </a:lnTo>
                  <a:lnTo>
                    <a:pt x="880160" y="71056"/>
                  </a:lnTo>
                  <a:lnTo>
                    <a:pt x="896061" y="56540"/>
                  </a:lnTo>
                  <a:lnTo>
                    <a:pt x="898829" y="51765"/>
                  </a:lnTo>
                  <a:lnTo>
                    <a:pt x="900201" y="46367"/>
                  </a:lnTo>
                  <a:lnTo>
                    <a:pt x="900201" y="32042"/>
                  </a:lnTo>
                  <a:lnTo>
                    <a:pt x="879094" y="5168"/>
                  </a:lnTo>
                  <a:lnTo>
                    <a:pt x="879094" y="33731"/>
                  </a:lnTo>
                  <a:lnTo>
                    <a:pt x="879094" y="47929"/>
                  </a:lnTo>
                  <a:lnTo>
                    <a:pt x="876833" y="53403"/>
                  </a:lnTo>
                  <a:lnTo>
                    <a:pt x="867918" y="61061"/>
                  </a:lnTo>
                  <a:lnTo>
                    <a:pt x="861885" y="62953"/>
                  </a:lnTo>
                  <a:lnTo>
                    <a:pt x="820864" y="62953"/>
                  </a:lnTo>
                  <a:lnTo>
                    <a:pt x="820864" y="18656"/>
                  </a:lnTo>
                  <a:lnTo>
                    <a:pt x="861187" y="18656"/>
                  </a:lnTo>
                  <a:lnTo>
                    <a:pt x="867791" y="20599"/>
                  </a:lnTo>
                  <a:lnTo>
                    <a:pt x="872312" y="24498"/>
                  </a:lnTo>
                  <a:lnTo>
                    <a:pt x="876833" y="28270"/>
                  </a:lnTo>
                  <a:lnTo>
                    <a:pt x="879094" y="33731"/>
                  </a:lnTo>
                  <a:lnTo>
                    <a:pt x="879094" y="5168"/>
                  </a:lnTo>
                  <a:lnTo>
                    <a:pt x="871626" y="1625"/>
                  </a:lnTo>
                  <a:lnTo>
                    <a:pt x="863396" y="0"/>
                  </a:lnTo>
                  <a:lnTo>
                    <a:pt x="800506" y="0"/>
                  </a:lnTo>
                  <a:lnTo>
                    <a:pt x="800506" y="133819"/>
                  </a:lnTo>
                  <a:lnTo>
                    <a:pt x="820864" y="133819"/>
                  </a:lnTo>
                  <a:lnTo>
                    <a:pt x="820864" y="81610"/>
                  </a:lnTo>
                  <a:lnTo>
                    <a:pt x="863701" y="81610"/>
                  </a:lnTo>
                  <a:lnTo>
                    <a:pt x="869048" y="82931"/>
                  </a:lnTo>
                  <a:lnTo>
                    <a:pt x="872312" y="85559"/>
                  </a:lnTo>
                  <a:lnTo>
                    <a:pt x="875576" y="88074"/>
                  </a:lnTo>
                  <a:lnTo>
                    <a:pt x="877404" y="92036"/>
                  </a:lnTo>
                  <a:lnTo>
                    <a:pt x="877773" y="97434"/>
                  </a:lnTo>
                  <a:lnTo>
                    <a:pt x="880986" y="133819"/>
                  </a:lnTo>
                  <a:lnTo>
                    <a:pt x="901522" y="133819"/>
                  </a:lnTo>
                  <a:close/>
                </a:path>
                <a:path w="1374139" h="388620">
                  <a:moveTo>
                    <a:pt x="925563" y="361327"/>
                  </a:moveTo>
                  <a:lnTo>
                    <a:pt x="901255" y="361327"/>
                  </a:lnTo>
                  <a:lnTo>
                    <a:pt x="901255" y="385076"/>
                  </a:lnTo>
                  <a:lnTo>
                    <a:pt x="925563" y="385076"/>
                  </a:lnTo>
                  <a:lnTo>
                    <a:pt x="925563" y="361327"/>
                  </a:lnTo>
                  <a:close/>
                </a:path>
                <a:path w="1374139" h="388620">
                  <a:moveTo>
                    <a:pt x="1017193" y="115150"/>
                  </a:moveTo>
                  <a:lnTo>
                    <a:pt x="948969" y="115150"/>
                  </a:lnTo>
                  <a:lnTo>
                    <a:pt x="948969" y="75768"/>
                  </a:lnTo>
                  <a:lnTo>
                    <a:pt x="1013421" y="75768"/>
                  </a:lnTo>
                  <a:lnTo>
                    <a:pt x="1013421" y="57670"/>
                  </a:lnTo>
                  <a:lnTo>
                    <a:pt x="948969" y="57670"/>
                  </a:lnTo>
                  <a:lnTo>
                    <a:pt x="948969" y="18656"/>
                  </a:lnTo>
                  <a:lnTo>
                    <a:pt x="1015682" y="18656"/>
                  </a:lnTo>
                  <a:lnTo>
                    <a:pt x="1015682" y="0"/>
                  </a:lnTo>
                  <a:lnTo>
                    <a:pt x="928611" y="0"/>
                  </a:lnTo>
                  <a:lnTo>
                    <a:pt x="928611" y="133819"/>
                  </a:lnTo>
                  <a:lnTo>
                    <a:pt x="1017193" y="133819"/>
                  </a:lnTo>
                  <a:lnTo>
                    <a:pt x="1017193" y="115150"/>
                  </a:lnTo>
                  <a:close/>
                </a:path>
                <a:path w="1374139" h="388620">
                  <a:moveTo>
                    <a:pt x="1056817" y="338328"/>
                  </a:moveTo>
                  <a:lnTo>
                    <a:pt x="1035519" y="337197"/>
                  </a:lnTo>
                  <a:lnTo>
                    <a:pt x="1033957" y="344335"/>
                  </a:lnTo>
                  <a:lnTo>
                    <a:pt x="1031557" y="350685"/>
                  </a:lnTo>
                  <a:lnTo>
                    <a:pt x="1013269" y="367423"/>
                  </a:lnTo>
                  <a:lnTo>
                    <a:pt x="1013053" y="367423"/>
                  </a:lnTo>
                  <a:lnTo>
                    <a:pt x="1006792" y="368896"/>
                  </a:lnTo>
                  <a:lnTo>
                    <a:pt x="997788" y="369531"/>
                  </a:lnTo>
                  <a:lnTo>
                    <a:pt x="991552" y="369531"/>
                  </a:lnTo>
                  <a:lnTo>
                    <a:pt x="961936" y="339839"/>
                  </a:lnTo>
                  <a:lnTo>
                    <a:pt x="959180" y="318350"/>
                  </a:lnTo>
                  <a:lnTo>
                    <a:pt x="959485" y="310629"/>
                  </a:lnTo>
                  <a:lnTo>
                    <a:pt x="978027" y="273126"/>
                  </a:lnTo>
                  <a:lnTo>
                    <a:pt x="991158" y="266903"/>
                  </a:lnTo>
                  <a:lnTo>
                    <a:pt x="1009510" y="266903"/>
                  </a:lnTo>
                  <a:lnTo>
                    <a:pt x="1017485" y="269544"/>
                  </a:lnTo>
                  <a:lnTo>
                    <a:pt x="1023264" y="274815"/>
                  </a:lnTo>
                  <a:lnTo>
                    <a:pt x="1029042" y="279971"/>
                  </a:lnTo>
                  <a:lnTo>
                    <a:pt x="1032814" y="287134"/>
                  </a:lnTo>
                  <a:lnTo>
                    <a:pt x="1034580" y="296303"/>
                  </a:lnTo>
                  <a:lnTo>
                    <a:pt x="1055878" y="295173"/>
                  </a:lnTo>
                  <a:lnTo>
                    <a:pt x="1037971" y="260680"/>
                  </a:lnTo>
                  <a:lnTo>
                    <a:pt x="999324" y="248246"/>
                  </a:lnTo>
                  <a:lnTo>
                    <a:pt x="990384" y="248780"/>
                  </a:lnTo>
                  <a:lnTo>
                    <a:pt x="954849" y="267233"/>
                  </a:lnTo>
                  <a:lnTo>
                    <a:pt x="938542" y="307975"/>
                  </a:lnTo>
                  <a:lnTo>
                    <a:pt x="938072" y="318350"/>
                  </a:lnTo>
                  <a:lnTo>
                    <a:pt x="938428" y="326085"/>
                  </a:lnTo>
                  <a:lnTo>
                    <a:pt x="938555" y="328815"/>
                  </a:lnTo>
                  <a:lnTo>
                    <a:pt x="939977" y="338328"/>
                  </a:lnTo>
                  <a:lnTo>
                    <a:pt x="940003" y="338518"/>
                  </a:lnTo>
                  <a:lnTo>
                    <a:pt x="960780" y="375107"/>
                  </a:lnTo>
                  <a:lnTo>
                    <a:pt x="999147" y="388086"/>
                  </a:lnTo>
                  <a:lnTo>
                    <a:pt x="1007071" y="387718"/>
                  </a:lnTo>
                  <a:lnTo>
                    <a:pt x="1043038" y="369976"/>
                  </a:lnTo>
                  <a:lnTo>
                    <a:pt x="1056779" y="338518"/>
                  </a:lnTo>
                  <a:lnTo>
                    <a:pt x="1056817" y="338328"/>
                  </a:lnTo>
                  <a:close/>
                </a:path>
                <a:path w="1374139" h="388620">
                  <a:moveTo>
                    <a:pt x="1148257" y="133819"/>
                  </a:moveTo>
                  <a:lnTo>
                    <a:pt x="1103985" y="72745"/>
                  </a:lnTo>
                  <a:lnTo>
                    <a:pt x="1097559" y="63893"/>
                  </a:lnTo>
                  <a:lnTo>
                    <a:pt x="1093597" y="58420"/>
                  </a:lnTo>
                  <a:lnTo>
                    <a:pt x="1144854" y="0"/>
                  </a:lnTo>
                  <a:lnTo>
                    <a:pt x="1120165" y="0"/>
                  </a:lnTo>
                  <a:lnTo>
                    <a:pt x="1063815" y="63893"/>
                  </a:lnTo>
                  <a:lnTo>
                    <a:pt x="1063815" y="0"/>
                  </a:lnTo>
                  <a:lnTo>
                    <a:pt x="1043457" y="0"/>
                  </a:lnTo>
                  <a:lnTo>
                    <a:pt x="1043457" y="133819"/>
                  </a:lnTo>
                  <a:lnTo>
                    <a:pt x="1063815" y="133819"/>
                  </a:lnTo>
                  <a:lnTo>
                    <a:pt x="1063815" y="90843"/>
                  </a:lnTo>
                  <a:lnTo>
                    <a:pt x="1080020" y="72745"/>
                  </a:lnTo>
                  <a:lnTo>
                    <a:pt x="1124318" y="133819"/>
                  </a:lnTo>
                  <a:lnTo>
                    <a:pt x="1148257" y="133819"/>
                  </a:lnTo>
                  <a:close/>
                </a:path>
                <a:path w="1374139" h="388620">
                  <a:moveTo>
                    <a:pt x="1197394" y="318350"/>
                  </a:moveTo>
                  <a:lnTo>
                    <a:pt x="1185760" y="273583"/>
                  </a:lnTo>
                  <a:lnTo>
                    <a:pt x="1176286" y="262661"/>
                  </a:lnTo>
                  <a:lnTo>
                    <a:pt x="1176286" y="318350"/>
                  </a:lnTo>
                  <a:lnTo>
                    <a:pt x="1175981" y="326161"/>
                  </a:lnTo>
                  <a:lnTo>
                    <a:pt x="1157058" y="363397"/>
                  </a:lnTo>
                  <a:lnTo>
                    <a:pt x="1150912" y="367423"/>
                  </a:lnTo>
                  <a:lnTo>
                    <a:pt x="1143139" y="369531"/>
                  </a:lnTo>
                  <a:lnTo>
                    <a:pt x="1126629" y="369531"/>
                  </a:lnTo>
                  <a:lnTo>
                    <a:pt x="1096302" y="340017"/>
                  </a:lnTo>
                  <a:lnTo>
                    <a:pt x="1093546" y="318350"/>
                  </a:lnTo>
                  <a:lnTo>
                    <a:pt x="1093851" y="310540"/>
                  </a:lnTo>
                  <a:lnTo>
                    <a:pt x="1112774" y="273126"/>
                  </a:lnTo>
                  <a:lnTo>
                    <a:pt x="1118933" y="268973"/>
                  </a:lnTo>
                  <a:lnTo>
                    <a:pt x="1126274" y="266903"/>
                  </a:lnTo>
                  <a:lnTo>
                    <a:pt x="1143495" y="266903"/>
                  </a:lnTo>
                  <a:lnTo>
                    <a:pt x="1150912" y="268973"/>
                  </a:lnTo>
                  <a:lnTo>
                    <a:pt x="1157058" y="273126"/>
                  </a:lnTo>
                  <a:lnTo>
                    <a:pt x="1163345" y="277139"/>
                  </a:lnTo>
                  <a:lnTo>
                    <a:pt x="1176286" y="318350"/>
                  </a:lnTo>
                  <a:lnTo>
                    <a:pt x="1176286" y="262661"/>
                  </a:lnTo>
                  <a:lnTo>
                    <a:pt x="1134821" y="248246"/>
                  </a:lnTo>
                  <a:lnTo>
                    <a:pt x="1125461" y="248767"/>
                  </a:lnTo>
                  <a:lnTo>
                    <a:pt x="1089113" y="267042"/>
                  </a:lnTo>
                  <a:lnTo>
                    <a:pt x="1072908" y="307898"/>
                  </a:lnTo>
                  <a:lnTo>
                    <a:pt x="1072438" y="318350"/>
                  </a:lnTo>
                  <a:lnTo>
                    <a:pt x="1072794" y="326161"/>
                  </a:lnTo>
                  <a:lnTo>
                    <a:pt x="1072908" y="328815"/>
                  </a:lnTo>
                  <a:lnTo>
                    <a:pt x="1089113" y="369531"/>
                  </a:lnTo>
                  <a:lnTo>
                    <a:pt x="1125461" y="387578"/>
                  </a:lnTo>
                  <a:lnTo>
                    <a:pt x="1134821" y="388086"/>
                  </a:lnTo>
                  <a:lnTo>
                    <a:pt x="1144270" y="387578"/>
                  </a:lnTo>
                  <a:lnTo>
                    <a:pt x="1180807" y="369531"/>
                  </a:lnTo>
                  <a:lnTo>
                    <a:pt x="1196924" y="328815"/>
                  </a:lnTo>
                  <a:lnTo>
                    <a:pt x="1197394" y="318350"/>
                  </a:lnTo>
                  <a:close/>
                </a:path>
                <a:path w="1374139" h="388620">
                  <a:moveTo>
                    <a:pt x="1253896" y="115150"/>
                  </a:moveTo>
                  <a:lnTo>
                    <a:pt x="1185659" y="115150"/>
                  </a:lnTo>
                  <a:lnTo>
                    <a:pt x="1185659" y="75768"/>
                  </a:lnTo>
                  <a:lnTo>
                    <a:pt x="1250124" y="75768"/>
                  </a:lnTo>
                  <a:lnTo>
                    <a:pt x="1250124" y="57670"/>
                  </a:lnTo>
                  <a:lnTo>
                    <a:pt x="1185659" y="57670"/>
                  </a:lnTo>
                  <a:lnTo>
                    <a:pt x="1185659" y="18656"/>
                  </a:lnTo>
                  <a:lnTo>
                    <a:pt x="1252385" y="18656"/>
                  </a:lnTo>
                  <a:lnTo>
                    <a:pt x="1252385" y="0"/>
                  </a:lnTo>
                  <a:lnTo>
                    <a:pt x="1165301" y="0"/>
                  </a:lnTo>
                  <a:lnTo>
                    <a:pt x="1165301" y="133819"/>
                  </a:lnTo>
                  <a:lnTo>
                    <a:pt x="1253896" y="133819"/>
                  </a:lnTo>
                  <a:lnTo>
                    <a:pt x="1253896" y="115150"/>
                  </a:lnTo>
                  <a:close/>
                </a:path>
                <a:path w="1374139" h="388620">
                  <a:moveTo>
                    <a:pt x="1354455" y="251256"/>
                  </a:moveTo>
                  <a:lnTo>
                    <a:pt x="1326565" y="251256"/>
                  </a:lnTo>
                  <a:lnTo>
                    <a:pt x="1286802" y="361137"/>
                  </a:lnTo>
                  <a:lnTo>
                    <a:pt x="1259992" y="287070"/>
                  </a:lnTo>
                  <a:lnTo>
                    <a:pt x="1247025" y="251256"/>
                  </a:lnTo>
                  <a:lnTo>
                    <a:pt x="1219136" y="251256"/>
                  </a:lnTo>
                  <a:lnTo>
                    <a:pt x="1219136" y="385076"/>
                  </a:lnTo>
                  <a:lnTo>
                    <a:pt x="1239494" y="385076"/>
                  </a:lnTo>
                  <a:lnTo>
                    <a:pt x="1239494" y="287070"/>
                  </a:lnTo>
                  <a:lnTo>
                    <a:pt x="1275486" y="384886"/>
                  </a:lnTo>
                  <a:lnTo>
                    <a:pt x="1298105" y="384886"/>
                  </a:lnTo>
                  <a:lnTo>
                    <a:pt x="1306842" y="361137"/>
                  </a:lnTo>
                  <a:lnTo>
                    <a:pt x="1334109" y="287070"/>
                  </a:lnTo>
                  <a:lnTo>
                    <a:pt x="1334109" y="385076"/>
                  </a:lnTo>
                  <a:lnTo>
                    <a:pt x="1354455" y="385076"/>
                  </a:lnTo>
                  <a:lnTo>
                    <a:pt x="1354455" y="287070"/>
                  </a:lnTo>
                  <a:lnTo>
                    <a:pt x="1354455" y="251256"/>
                  </a:lnTo>
                  <a:close/>
                </a:path>
                <a:path w="1374139" h="388620">
                  <a:moveTo>
                    <a:pt x="1373543" y="0"/>
                  </a:moveTo>
                  <a:lnTo>
                    <a:pt x="1350175" y="0"/>
                  </a:lnTo>
                  <a:lnTo>
                    <a:pt x="1316240" y="59740"/>
                  </a:lnTo>
                  <a:lnTo>
                    <a:pt x="1282509" y="0"/>
                  </a:lnTo>
                  <a:lnTo>
                    <a:pt x="1259141" y="0"/>
                  </a:lnTo>
                  <a:lnTo>
                    <a:pt x="1306068" y="80098"/>
                  </a:lnTo>
                  <a:lnTo>
                    <a:pt x="1306068" y="133819"/>
                  </a:lnTo>
                  <a:lnTo>
                    <a:pt x="1326426" y="133819"/>
                  </a:lnTo>
                  <a:lnTo>
                    <a:pt x="1326426" y="80098"/>
                  </a:lnTo>
                  <a:lnTo>
                    <a:pt x="1338402" y="59740"/>
                  </a:lnTo>
                  <a:lnTo>
                    <a:pt x="1373543" y="0"/>
                  </a:lnTo>
                  <a:close/>
                </a:path>
              </a:pathLst>
            </a:custGeom>
            <a:solidFill>
              <a:srgbClr val="B810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72694" y="646865"/>
              <a:ext cx="502920" cy="404495"/>
            </a:xfrm>
            <a:custGeom>
              <a:avLst/>
              <a:gdLst/>
              <a:ahLst/>
              <a:cxnLst/>
              <a:rect l="l" t="t" r="r" b="b"/>
              <a:pathLst>
                <a:path w="502919" h="404494">
                  <a:moveTo>
                    <a:pt x="156811" y="0"/>
                  </a:moveTo>
                  <a:lnTo>
                    <a:pt x="112028" y="6261"/>
                  </a:lnTo>
                  <a:lnTo>
                    <a:pt x="73505" y="25046"/>
                  </a:lnTo>
                  <a:lnTo>
                    <a:pt x="42592" y="54720"/>
                  </a:lnTo>
                  <a:lnTo>
                    <a:pt x="42469" y="54856"/>
                  </a:lnTo>
                  <a:lnTo>
                    <a:pt x="29810" y="73743"/>
                  </a:lnTo>
                  <a:lnTo>
                    <a:pt x="19057" y="95285"/>
                  </a:lnTo>
                  <a:lnTo>
                    <a:pt x="10719" y="118936"/>
                  </a:lnTo>
                  <a:lnTo>
                    <a:pt x="4858" y="144288"/>
                  </a:lnTo>
                  <a:lnTo>
                    <a:pt x="4764" y="144697"/>
                  </a:lnTo>
                  <a:lnTo>
                    <a:pt x="1221" y="172329"/>
                  </a:lnTo>
                  <a:lnTo>
                    <a:pt x="1191" y="172568"/>
                  </a:lnTo>
                  <a:lnTo>
                    <a:pt x="0" y="202548"/>
                  </a:lnTo>
                  <a:lnTo>
                    <a:pt x="4764" y="260400"/>
                  </a:lnTo>
                  <a:lnTo>
                    <a:pt x="19057" y="309812"/>
                  </a:lnTo>
                  <a:lnTo>
                    <a:pt x="42197" y="349832"/>
                  </a:lnTo>
                  <a:lnTo>
                    <a:pt x="73505" y="379506"/>
                  </a:lnTo>
                  <a:lnTo>
                    <a:pt x="112028" y="397883"/>
                  </a:lnTo>
                  <a:lnTo>
                    <a:pt x="156811" y="404008"/>
                  </a:lnTo>
                  <a:lnTo>
                    <a:pt x="180224" y="402477"/>
                  </a:lnTo>
                  <a:lnTo>
                    <a:pt x="222150" y="390226"/>
                  </a:lnTo>
                  <a:lnTo>
                    <a:pt x="257337" y="365962"/>
                  </a:lnTo>
                  <a:lnTo>
                    <a:pt x="271723" y="350104"/>
                  </a:lnTo>
                  <a:lnTo>
                    <a:pt x="156811" y="350104"/>
                  </a:lnTo>
                  <a:lnTo>
                    <a:pt x="135236" y="347722"/>
                  </a:lnTo>
                  <a:lnTo>
                    <a:pt x="99845" y="328665"/>
                  </a:lnTo>
                  <a:lnTo>
                    <a:pt x="75071" y="290857"/>
                  </a:lnTo>
                  <a:lnTo>
                    <a:pt x="62547" y="236136"/>
                  </a:lnTo>
                  <a:lnTo>
                    <a:pt x="60982" y="202548"/>
                  </a:lnTo>
                  <a:lnTo>
                    <a:pt x="61663" y="179510"/>
                  </a:lnTo>
                  <a:lnTo>
                    <a:pt x="67107" y="138946"/>
                  </a:lnTo>
                  <a:lnTo>
                    <a:pt x="85756" y="92290"/>
                  </a:lnTo>
                  <a:lnTo>
                    <a:pt x="115975" y="63704"/>
                  </a:lnTo>
                  <a:lnTo>
                    <a:pt x="156811" y="53904"/>
                  </a:lnTo>
                  <a:lnTo>
                    <a:pt x="270685" y="53904"/>
                  </a:lnTo>
                  <a:lnTo>
                    <a:pt x="256824" y="38624"/>
                  </a:lnTo>
                  <a:lnTo>
                    <a:pt x="240118" y="25046"/>
                  </a:lnTo>
                  <a:lnTo>
                    <a:pt x="221844" y="14088"/>
                  </a:lnTo>
                  <a:lnTo>
                    <a:pt x="201868" y="6261"/>
                  </a:lnTo>
                  <a:lnTo>
                    <a:pt x="180190" y="1565"/>
                  </a:lnTo>
                  <a:lnTo>
                    <a:pt x="156811" y="0"/>
                  </a:lnTo>
                  <a:close/>
                </a:path>
                <a:path w="502919" h="404494">
                  <a:moveTo>
                    <a:pt x="270685" y="53904"/>
                  </a:moveTo>
                  <a:lnTo>
                    <a:pt x="156811" y="53904"/>
                  </a:lnTo>
                  <a:lnTo>
                    <a:pt x="171717" y="54993"/>
                  </a:lnTo>
                  <a:lnTo>
                    <a:pt x="185397" y="58259"/>
                  </a:lnTo>
                  <a:lnTo>
                    <a:pt x="219291" y="80788"/>
                  </a:lnTo>
                  <a:lnTo>
                    <a:pt x="241751" y="121420"/>
                  </a:lnTo>
                  <a:lnTo>
                    <a:pt x="252471" y="179510"/>
                  </a:lnTo>
                  <a:lnTo>
                    <a:pt x="253186" y="202548"/>
                  </a:lnTo>
                  <a:lnTo>
                    <a:pt x="251620" y="236136"/>
                  </a:lnTo>
                  <a:lnTo>
                    <a:pt x="239097" y="290857"/>
                  </a:lnTo>
                  <a:lnTo>
                    <a:pt x="214289" y="328665"/>
                  </a:lnTo>
                  <a:lnTo>
                    <a:pt x="178625" y="347722"/>
                  </a:lnTo>
                  <a:lnTo>
                    <a:pt x="156811" y="350104"/>
                  </a:lnTo>
                  <a:lnTo>
                    <a:pt x="271723" y="350104"/>
                  </a:lnTo>
                  <a:lnTo>
                    <a:pt x="295111" y="309812"/>
                  </a:lnTo>
                  <a:lnTo>
                    <a:pt x="309404" y="260400"/>
                  </a:lnTo>
                  <a:lnTo>
                    <a:pt x="314168" y="202548"/>
                  </a:lnTo>
                  <a:lnTo>
                    <a:pt x="312953" y="172568"/>
                  </a:lnTo>
                  <a:lnTo>
                    <a:pt x="303263" y="118936"/>
                  </a:lnTo>
                  <a:lnTo>
                    <a:pt x="284017" y="73437"/>
                  </a:lnTo>
                  <a:lnTo>
                    <a:pt x="271609" y="54993"/>
                  </a:lnTo>
                  <a:lnTo>
                    <a:pt x="271517" y="54856"/>
                  </a:lnTo>
                  <a:lnTo>
                    <a:pt x="271426" y="54720"/>
                  </a:lnTo>
                  <a:lnTo>
                    <a:pt x="270685" y="53904"/>
                  </a:lnTo>
                  <a:close/>
                </a:path>
                <a:path w="502919" h="404494">
                  <a:moveTo>
                    <a:pt x="502454" y="8711"/>
                  </a:moveTo>
                  <a:lnTo>
                    <a:pt x="456172" y="8711"/>
                  </a:lnTo>
                  <a:lnTo>
                    <a:pt x="455798" y="20316"/>
                  </a:lnTo>
                  <a:lnTo>
                    <a:pt x="454675" y="30627"/>
                  </a:lnTo>
                  <a:lnTo>
                    <a:pt x="430582" y="66971"/>
                  </a:lnTo>
                  <a:lnTo>
                    <a:pt x="395190" y="72416"/>
                  </a:lnTo>
                  <a:lnTo>
                    <a:pt x="361976" y="72416"/>
                  </a:lnTo>
                  <a:lnTo>
                    <a:pt x="361976" y="119786"/>
                  </a:lnTo>
                  <a:lnTo>
                    <a:pt x="443649" y="119786"/>
                  </a:lnTo>
                  <a:lnTo>
                    <a:pt x="443649" y="395296"/>
                  </a:lnTo>
                  <a:lnTo>
                    <a:pt x="502454" y="395296"/>
                  </a:lnTo>
                  <a:lnTo>
                    <a:pt x="502454" y="87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088857" y="575900"/>
              <a:ext cx="2746375" cy="10156825"/>
            </a:xfrm>
            <a:custGeom>
              <a:avLst/>
              <a:gdLst/>
              <a:ahLst/>
              <a:cxnLst/>
              <a:rect l="l" t="t" r="r" b="b"/>
              <a:pathLst>
                <a:path w="2746375" h="10156825">
                  <a:moveTo>
                    <a:pt x="55613" y="27813"/>
                  </a:moveTo>
                  <a:lnTo>
                    <a:pt x="53428" y="16992"/>
                  </a:lnTo>
                  <a:lnTo>
                    <a:pt x="47472" y="8153"/>
                  </a:lnTo>
                  <a:lnTo>
                    <a:pt x="38633" y="2184"/>
                  </a:lnTo>
                  <a:lnTo>
                    <a:pt x="27813" y="0"/>
                  </a:lnTo>
                  <a:lnTo>
                    <a:pt x="16992" y="2184"/>
                  </a:lnTo>
                  <a:lnTo>
                    <a:pt x="8153" y="8153"/>
                  </a:lnTo>
                  <a:lnTo>
                    <a:pt x="2197" y="16992"/>
                  </a:lnTo>
                  <a:lnTo>
                    <a:pt x="0" y="27813"/>
                  </a:lnTo>
                  <a:lnTo>
                    <a:pt x="0" y="10128961"/>
                  </a:lnTo>
                  <a:lnTo>
                    <a:pt x="2197" y="10139782"/>
                  </a:lnTo>
                  <a:lnTo>
                    <a:pt x="8153" y="10148621"/>
                  </a:lnTo>
                  <a:lnTo>
                    <a:pt x="16992" y="10154577"/>
                  </a:lnTo>
                  <a:lnTo>
                    <a:pt x="27813" y="10156761"/>
                  </a:lnTo>
                  <a:lnTo>
                    <a:pt x="38633" y="10154577"/>
                  </a:lnTo>
                  <a:lnTo>
                    <a:pt x="47472" y="10148621"/>
                  </a:lnTo>
                  <a:lnTo>
                    <a:pt x="53428" y="10139782"/>
                  </a:lnTo>
                  <a:lnTo>
                    <a:pt x="55613" y="10128961"/>
                  </a:lnTo>
                  <a:lnTo>
                    <a:pt x="55613" y="27813"/>
                  </a:lnTo>
                  <a:close/>
                </a:path>
                <a:path w="2746375" h="10156825">
                  <a:moveTo>
                    <a:pt x="2746286" y="1589532"/>
                  </a:moveTo>
                  <a:lnTo>
                    <a:pt x="2744432" y="1541322"/>
                  </a:lnTo>
                  <a:lnTo>
                    <a:pt x="2738958" y="1494129"/>
                  </a:lnTo>
                  <a:lnTo>
                    <a:pt x="2729992" y="1448092"/>
                  </a:lnTo>
                  <a:lnTo>
                    <a:pt x="2717685" y="1403350"/>
                  </a:lnTo>
                  <a:lnTo>
                    <a:pt x="2702179" y="1360030"/>
                  </a:lnTo>
                  <a:lnTo>
                    <a:pt x="2683586" y="1318260"/>
                  </a:lnTo>
                  <a:lnTo>
                    <a:pt x="2662072" y="1278204"/>
                  </a:lnTo>
                  <a:lnTo>
                    <a:pt x="2637752" y="1239989"/>
                  </a:lnTo>
                  <a:lnTo>
                    <a:pt x="2610777" y="1203731"/>
                  </a:lnTo>
                  <a:lnTo>
                    <a:pt x="2581275" y="1169606"/>
                  </a:lnTo>
                  <a:lnTo>
                    <a:pt x="2549385" y="1137716"/>
                  </a:lnTo>
                  <a:lnTo>
                    <a:pt x="2515260" y="1108214"/>
                  </a:lnTo>
                  <a:lnTo>
                    <a:pt x="2479002" y="1081239"/>
                  </a:lnTo>
                  <a:lnTo>
                    <a:pt x="2440787" y="1056919"/>
                  </a:lnTo>
                  <a:lnTo>
                    <a:pt x="2400731" y="1035405"/>
                  </a:lnTo>
                  <a:lnTo>
                    <a:pt x="2358961" y="1016812"/>
                  </a:lnTo>
                  <a:lnTo>
                    <a:pt x="2315641" y="1001306"/>
                  </a:lnTo>
                  <a:lnTo>
                    <a:pt x="2270899" y="988999"/>
                  </a:lnTo>
                  <a:lnTo>
                    <a:pt x="2224862" y="980033"/>
                  </a:lnTo>
                  <a:lnTo>
                    <a:pt x="2177669" y="974559"/>
                  </a:lnTo>
                  <a:lnTo>
                    <a:pt x="2129459" y="972705"/>
                  </a:lnTo>
                  <a:lnTo>
                    <a:pt x="2081263" y="974559"/>
                  </a:lnTo>
                  <a:lnTo>
                    <a:pt x="2034070" y="980033"/>
                  </a:lnTo>
                  <a:lnTo>
                    <a:pt x="1988032" y="988999"/>
                  </a:lnTo>
                  <a:lnTo>
                    <a:pt x="1943277" y="1001306"/>
                  </a:lnTo>
                  <a:lnTo>
                    <a:pt x="1899958" y="1016812"/>
                  </a:lnTo>
                  <a:lnTo>
                    <a:pt x="1858200" y="1035405"/>
                  </a:lnTo>
                  <a:lnTo>
                    <a:pt x="1818144" y="1056919"/>
                  </a:lnTo>
                  <a:lnTo>
                    <a:pt x="1779917" y="1081239"/>
                  </a:lnTo>
                  <a:lnTo>
                    <a:pt x="1743671" y="1108214"/>
                  </a:lnTo>
                  <a:lnTo>
                    <a:pt x="1709534" y="1137716"/>
                  </a:lnTo>
                  <a:lnTo>
                    <a:pt x="1677644" y="1169606"/>
                  </a:lnTo>
                  <a:lnTo>
                    <a:pt x="1648155" y="1203731"/>
                  </a:lnTo>
                  <a:lnTo>
                    <a:pt x="1621167" y="1239989"/>
                  </a:lnTo>
                  <a:lnTo>
                    <a:pt x="1596859" y="1278204"/>
                  </a:lnTo>
                  <a:lnTo>
                    <a:pt x="1575333" y="1318260"/>
                  </a:lnTo>
                  <a:lnTo>
                    <a:pt x="1556753" y="1360030"/>
                  </a:lnTo>
                  <a:lnTo>
                    <a:pt x="1541233" y="1403350"/>
                  </a:lnTo>
                  <a:lnTo>
                    <a:pt x="1528927" y="1448092"/>
                  </a:lnTo>
                  <a:lnTo>
                    <a:pt x="1519974" y="1494129"/>
                  </a:lnTo>
                  <a:lnTo>
                    <a:pt x="1514500" y="1541322"/>
                  </a:lnTo>
                  <a:lnTo>
                    <a:pt x="1512633" y="1589532"/>
                  </a:lnTo>
                  <a:lnTo>
                    <a:pt x="1514500" y="1637728"/>
                  </a:lnTo>
                  <a:lnTo>
                    <a:pt x="1519974" y="1684921"/>
                  </a:lnTo>
                  <a:lnTo>
                    <a:pt x="1528927" y="1730959"/>
                  </a:lnTo>
                  <a:lnTo>
                    <a:pt x="1541233" y="1775714"/>
                  </a:lnTo>
                  <a:lnTo>
                    <a:pt x="1556753" y="1819033"/>
                  </a:lnTo>
                  <a:lnTo>
                    <a:pt x="1575333" y="1860791"/>
                  </a:lnTo>
                  <a:lnTo>
                    <a:pt x="1596859" y="1900847"/>
                  </a:lnTo>
                  <a:lnTo>
                    <a:pt x="1621167" y="1939074"/>
                  </a:lnTo>
                  <a:lnTo>
                    <a:pt x="1648155" y="1975319"/>
                  </a:lnTo>
                  <a:lnTo>
                    <a:pt x="1677644" y="2009457"/>
                  </a:lnTo>
                  <a:lnTo>
                    <a:pt x="1709534" y="2041347"/>
                  </a:lnTo>
                  <a:lnTo>
                    <a:pt x="1743671" y="2070836"/>
                  </a:lnTo>
                  <a:lnTo>
                    <a:pt x="1779917" y="2097824"/>
                  </a:lnTo>
                  <a:lnTo>
                    <a:pt x="1818144" y="2122132"/>
                  </a:lnTo>
                  <a:lnTo>
                    <a:pt x="1858200" y="2143658"/>
                  </a:lnTo>
                  <a:lnTo>
                    <a:pt x="1899958" y="2162238"/>
                  </a:lnTo>
                  <a:lnTo>
                    <a:pt x="1943277" y="2177758"/>
                  </a:lnTo>
                  <a:lnTo>
                    <a:pt x="1988032" y="2190064"/>
                  </a:lnTo>
                  <a:lnTo>
                    <a:pt x="2034070" y="2199017"/>
                  </a:lnTo>
                  <a:lnTo>
                    <a:pt x="2081263" y="2204491"/>
                  </a:lnTo>
                  <a:lnTo>
                    <a:pt x="2129459" y="2206345"/>
                  </a:lnTo>
                  <a:lnTo>
                    <a:pt x="2177669" y="2204491"/>
                  </a:lnTo>
                  <a:lnTo>
                    <a:pt x="2224862" y="2199017"/>
                  </a:lnTo>
                  <a:lnTo>
                    <a:pt x="2270899" y="2190064"/>
                  </a:lnTo>
                  <a:lnTo>
                    <a:pt x="2315641" y="2177758"/>
                  </a:lnTo>
                  <a:lnTo>
                    <a:pt x="2358961" y="2162238"/>
                  </a:lnTo>
                  <a:lnTo>
                    <a:pt x="2400731" y="2143658"/>
                  </a:lnTo>
                  <a:lnTo>
                    <a:pt x="2440787" y="2122132"/>
                  </a:lnTo>
                  <a:lnTo>
                    <a:pt x="2479002" y="2097824"/>
                  </a:lnTo>
                  <a:lnTo>
                    <a:pt x="2515260" y="2070836"/>
                  </a:lnTo>
                  <a:lnTo>
                    <a:pt x="2549385" y="2041347"/>
                  </a:lnTo>
                  <a:lnTo>
                    <a:pt x="2581275" y="2009457"/>
                  </a:lnTo>
                  <a:lnTo>
                    <a:pt x="2610777" y="1975319"/>
                  </a:lnTo>
                  <a:lnTo>
                    <a:pt x="2637752" y="1939074"/>
                  </a:lnTo>
                  <a:lnTo>
                    <a:pt x="2662072" y="1900847"/>
                  </a:lnTo>
                  <a:lnTo>
                    <a:pt x="2683586" y="1860791"/>
                  </a:lnTo>
                  <a:lnTo>
                    <a:pt x="2702179" y="1819033"/>
                  </a:lnTo>
                  <a:lnTo>
                    <a:pt x="2717685" y="1775714"/>
                  </a:lnTo>
                  <a:lnTo>
                    <a:pt x="2729992" y="1730959"/>
                  </a:lnTo>
                  <a:lnTo>
                    <a:pt x="2738958" y="1684921"/>
                  </a:lnTo>
                  <a:lnTo>
                    <a:pt x="2744432" y="1637728"/>
                  </a:lnTo>
                  <a:lnTo>
                    <a:pt x="2746286" y="1589532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943083" y="1850459"/>
              <a:ext cx="3881754" cy="3474085"/>
            </a:xfrm>
            <a:custGeom>
              <a:avLst/>
              <a:gdLst/>
              <a:ahLst/>
              <a:cxnLst/>
              <a:rect l="l" t="t" r="r" b="b"/>
              <a:pathLst>
                <a:path w="3881754" h="3474085">
                  <a:moveTo>
                    <a:pt x="236016" y="3132010"/>
                  </a:moveTo>
                  <a:lnTo>
                    <a:pt x="0" y="3132010"/>
                  </a:lnTo>
                  <a:lnTo>
                    <a:pt x="0" y="3473996"/>
                  </a:lnTo>
                  <a:lnTo>
                    <a:pt x="73215" y="3473996"/>
                  </a:lnTo>
                  <a:lnTo>
                    <a:pt x="73215" y="3337204"/>
                  </a:lnTo>
                  <a:lnTo>
                    <a:pt x="227342" y="3337204"/>
                  </a:lnTo>
                  <a:lnTo>
                    <a:pt x="227342" y="3276511"/>
                  </a:lnTo>
                  <a:lnTo>
                    <a:pt x="73215" y="3276511"/>
                  </a:lnTo>
                  <a:lnTo>
                    <a:pt x="73215" y="3193669"/>
                  </a:lnTo>
                  <a:lnTo>
                    <a:pt x="236016" y="3193669"/>
                  </a:lnTo>
                  <a:lnTo>
                    <a:pt x="236016" y="3151759"/>
                  </a:lnTo>
                  <a:lnTo>
                    <a:pt x="236016" y="3132010"/>
                  </a:lnTo>
                  <a:close/>
                </a:path>
                <a:path w="3881754" h="3474085">
                  <a:moveTo>
                    <a:pt x="492925" y="207746"/>
                  </a:moveTo>
                  <a:lnTo>
                    <a:pt x="489115" y="164922"/>
                  </a:lnTo>
                  <a:lnTo>
                    <a:pt x="477647" y="126911"/>
                  </a:lnTo>
                  <a:lnTo>
                    <a:pt x="474027" y="120624"/>
                  </a:lnTo>
                  <a:lnTo>
                    <a:pt x="458533" y="93713"/>
                  </a:lnTo>
                  <a:lnTo>
                    <a:pt x="431774" y="65341"/>
                  </a:lnTo>
                  <a:lnTo>
                    <a:pt x="398691" y="42621"/>
                  </a:lnTo>
                  <a:lnTo>
                    <a:pt x="362254" y="27444"/>
                  </a:lnTo>
                  <a:lnTo>
                    <a:pt x="362254" y="207746"/>
                  </a:lnTo>
                  <a:lnTo>
                    <a:pt x="360527" y="228219"/>
                  </a:lnTo>
                  <a:lnTo>
                    <a:pt x="334606" y="273926"/>
                  </a:lnTo>
                  <a:lnTo>
                    <a:pt x="280428" y="294335"/>
                  </a:lnTo>
                  <a:lnTo>
                    <a:pt x="256705" y="295706"/>
                  </a:lnTo>
                  <a:lnTo>
                    <a:pt x="153670" y="295706"/>
                  </a:lnTo>
                  <a:lnTo>
                    <a:pt x="153670" y="120624"/>
                  </a:lnTo>
                  <a:lnTo>
                    <a:pt x="256705" y="120624"/>
                  </a:lnTo>
                  <a:lnTo>
                    <a:pt x="301726" y="126288"/>
                  </a:lnTo>
                  <a:lnTo>
                    <a:pt x="346710" y="155448"/>
                  </a:lnTo>
                  <a:lnTo>
                    <a:pt x="362254" y="207746"/>
                  </a:lnTo>
                  <a:lnTo>
                    <a:pt x="362254" y="27444"/>
                  </a:lnTo>
                  <a:lnTo>
                    <a:pt x="359740" y="26390"/>
                  </a:lnTo>
                  <a:lnTo>
                    <a:pt x="314921" y="16649"/>
                  </a:lnTo>
                  <a:lnTo>
                    <a:pt x="264248" y="13411"/>
                  </a:lnTo>
                  <a:lnTo>
                    <a:pt x="26352" y="13411"/>
                  </a:lnTo>
                  <a:lnTo>
                    <a:pt x="26352" y="608152"/>
                  </a:lnTo>
                  <a:lnTo>
                    <a:pt x="153670" y="608152"/>
                  </a:lnTo>
                  <a:lnTo>
                    <a:pt x="153670" y="402920"/>
                  </a:lnTo>
                  <a:lnTo>
                    <a:pt x="264248" y="402920"/>
                  </a:lnTo>
                  <a:lnTo>
                    <a:pt x="330428" y="397065"/>
                  </a:lnTo>
                  <a:lnTo>
                    <a:pt x="386549" y="379463"/>
                  </a:lnTo>
                  <a:lnTo>
                    <a:pt x="432193" y="350354"/>
                  </a:lnTo>
                  <a:lnTo>
                    <a:pt x="465289" y="311619"/>
                  </a:lnTo>
                  <a:lnTo>
                    <a:pt x="486016" y="263448"/>
                  </a:lnTo>
                  <a:lnTo>
                    <a:pt x="491197" y="236537"/>
                  </a:lnTo>
                  <a:lnTo>
                    <a:pt x="492925" y="207746"/>
                  </a:lnTo>
                  <a:close/>
                </a:path>
                <a:path w="3881754" h="3474085">
                  <a:moveTo>
                    <a:pt x="556590" y="3473996"/>
                  </a:moveTo>
                  <a:lnTo>
                    <a:pt x="530364" y="3401263"/>
                  </a:lnTo>
                  <a:lnTo>
                    <a:pt x="508660" y="3341052"/>
                  </a:lnTo>
                  <a:lnTo>
                    <a:pt x="461073" y="3209074"/>
                  </a:lnTo>
                  <a:lnTo>
                    <a:pt x="435216" y="3137370"/>
                  </a:lnTo>
                  <a:lnTo>
                    <a:pt x="435216" y="3341052"/>
                  </a:lnTo>
                  <a:lnTo>
                    <a:pt x="344652" y="3341052"/>
                  </a:lnTo>
                  <a:lnTo>
                    <a:pt x="389928" y="3209074"/>
                  </a:lnTo>
                  <a:lnTo>
                    <a:pt x="435216" y="3341052"/>
                  </a:lnTo>
                  <a:lnTo>
                    <a:pt x="435216" y="3137370"/>
                  </a:lnTo>
                  <a:lnTo>
                    <a:pt x="433285" y="3132010"/>
                  </a:lnTo>
                  <a:lnTo>
                    <a:pt x="346583" y="3132010"/>
                  </a:lnTo>
                  <a:lnTo>
                    <a:pt x="223278" y="3473996"/>
                  </a:lnTo>
                  <a:lnTo>
                    <a:pt x="298894" y="3473996"/>
                  </a:lnTo>
                  <a:lnTo>
                    <a:pt x="323951" y="3401263"/>
                  </a:lnTo>
                  <a:lnTo>
                    <a:pt x="455434" y="3401263"/>
                  </a:lnTo>
                  <a:lnTo>
                    <a:pt x="480491" y="3473996"/>
                  </a:lnTo>
                  <a:lnTo>
                    <a:pt x="556590" y="3473996"/>
                  </a:lnTo>
                  <a:close/>
                </a:path>
                <a:path w="3881754" h="3474085">
                  <a:moveTo>
                    <a:pt x="864895" y="3473996"/>
                  </a:moveTo>
                  <a:lnTo>
                    <a:pt x="856234" y="3375736"/>
                  </a:lnTo>
                  <a:lnTo>
                    <a:pt x="854062" y="3361550"/>
                  </a:lnTo>
                  <a:lnTo>
                    <a:pt x="849972" y="3349358"/>
                  </a:lnTo>
                  <a:lnTo>
                    <a:pt x="849617" y="3348761"/>
                  </a:lnTo>
                  <a:lnTo>
                    <a:pt x="843953" y="3339160"/>
                  </a:lnTo>
                  <a:lnTo>
                    <a:pt x="800519" y="3317036"/>
                  </a:lnTo>
                  <a:lnTo>
                    <a:pt x="800696" y="3316986"/>
                  </a:lnTo>
                  <a:lnTo>
                    <a:pt x="803884" y="3316008"/>
                  </a:lnTo>
                  <a:lnTo>
                    <a:pt x="806259" y="3315284"/>
                  </a:lnTo>
                  <a:lnTo>
                    <a:pt x="815682" y="3311131"/>
                  </a:lnTo>
                  <a:lnTo>
                    <a:pt x="824445" y="3305886"/>
                  </a:lnTo>
                  <a:lnTo>
                    <a:pt x="832624" y="3299688"/>
                  </a:lnTo>
                  <a:lnTo>
                    <a:pt x="839851" y="3292652"/>
                  </a:lnTo>
                  <a:lnTo>
                    <a:pt x="843864" y="3287585"/>
                  </a:lnTo>
                  <a:lnTo>
                    <a:pt x="846112" y="3284753"/>
                  </a:lnTo>
                  <a:lnTo>
                    <a:pt x="860894" y="3245599"/>
                  </a:lnTo>
                  <a:lnTo>
                    <a:pt x="861529" y="3234131"/>
                  </a:lnTo>
                  <a:lnTo>
                    <a:pt x="860666" y="3220161"/>
                  </a:lnTo>
                  <a:lnTo>
                    <a:pt x="860590" y="3219018"/>
                  </a:lnTo>
                  <a:lnTo>
                    <a:pt x="857796" y="3204984"/>
                  </a:lnTo>
                  <a:lnTo>
                    <a:pt x="853719" y="3193669"/>
                  </a:lnTo>
                  <a:lnTo>
                    <a:pt x="853135" y="3192043"/>
                  </a:lnTo>
                  <a:lnTo>
                    <a:pt x="828421" y="3159709"/>
                  </a:lnTo>
                  <a:lnTo>
                    <a:pt x="789368" y="3139059"/>
                  </a:lnTo>
                  <a:lnTo>
                    <a:pt x="786384" y="3138322"/>
                  </a:lnTo>
                  <a:lnTo>
                    <a:pt x="786384" y="3240392"/>
                  </a:lnTo>
                  <a:lnTo>
                    <a:pt x="785456" y="3251073"/>
                  </a:lnTo>
                  <a:lnTo>
                    <a:pt x="753999" y="3284575"/>
                  </a:lnTo>
                  <a:lnTo>
                    <a:pt x="730516" y="3287585"/>
                  </a:lnTo>
                  <a:lnTo>
                    <a:pt x="662127" y="3287585"/>
                  </a:lnTo>
                  <a:lnTo>
                    <a:pt x="662127" y="3193669"/>
                  </a:lnTo>
                  <a:lnTo>
                    <a:pt x="728103" y="3193669"/>
                  </a:lnTo>
                  <a:lnTo>
                    <a:pt x="771461" y="3205708"/>
                  </a:lnTo>
                  <a:lnTo>
                    <a:pt x="786384" y="3240392"/>
                  </a:lnTo>
                  <a:lnTo>
                    <a:pt x="786384" y="3138322"/>
                  </a:lnTo>
                  <a:lnTo>
                    <a:pt x="773747" y="3135147"/>
                  </a:lnTo>
                  <a:lnTo>
                    <a:pt x="756856" y="3132798"/>
                  </a:lnTo>
                  <a:lnTo>
                    <a:pt x="738708" y="3132010"/>
                  </a:lnTo>
                  <a:lnTo>
                    <a:pt x="588911" y="3132010"/>
                  </a:lnTo>
                  <a:lnTo>
                    <a:pt x="588911" y="3473996"/>
                  </a:lnTo>
                  <a:lnTo>
                    <a:pt x="662127" y="3473996"/>
                  </a:lnTo>
                  <a:lnTo>
                    <a:pt x="662127" y="3348761"/>
                  </a:lnTo>
                  <a:lnTo>
                    <a:pt x="734847" y="3348761"/>
                  </a:lnTo>
                  <a:lnTo>
                    <a:pt x="776389" y="3363633"/>
                  </a:lnTo>
                  <a:lnTo>
                    <a:pt x="790244" y="3473996"/>
                  </a:lnTo>
                  <a:lnTo>
                    <a:pt x="864895" y="3473996"/>
                  </a:lnTo>
                  <a:close/>
                </a:path>
                <a:path w="3881754" h="3474085">
                  <a:moveTo>
                    <a:pt x="1052779" y="608152"/>
                  </a:moveTo>
                  <a:lnTo>
                    <a:pt x="1037704" y="437273"/>
                  </a:lnTo>
                  <a:lnTo>
                    <a:pt x="1033932" y="412610"/>
                  </a:lnTo>
                  <a:lnTo>
                    <a:pt x="1026820" y="391401"/>
                  </a:lnTo>
                  <a:lnTo>
                    <a:pt x="1026198" y="390359"/>
                  </a:lnTo>
                  <a:lnTo>
                    <a:pt x="1016342" y="373659"/>
                  </a:lnTo>
                  <a:lnTo>
                    <a:pt x="985240" y="348005"/>
                  </a:lnTo>
                  <a:lnTo>
                    <a:pt x="940816" y="335178"/>
                  </a:lnTo>
                  <a:lnTo>
                    <a:pt x="946670" y="333400"/>
                  </a:lnTo>
                  <a:lnTo>
                    <a:pt x="982421" y="315810"/>
                  </a:lnTo>
                  <a:lnTo>
                    <a:pt x="1016203" y="283972"/>
                  </a:lnTo>
                  <a:lnTo>
                    <a:pt x="1020114" y="279057"/>
                  </a:lnTo>
                  <a:lnTo>
                    <a:pt x="1042517" y="229730"/>
                  </a:lnTo>
                  <a:lnTo>
                    <a:pt x="1046924" y="190995"/>
                  </a:lnTo>
                  <a:lnTo>
                    <a:pt x="1045413" y="166700"/>
                  </a:lnTo>
                  <a:lnTo>
                    <a:pt x="1045298" y="164706"/>
                  </a:lnTo>
                  <a:lnTo>
                    <a:pt x="1033335" y="120624"/>
                  </a:lnTo>
                  <a:lnTo>
                    <a:pt x="1006551" y="78219"/>
                  </a:lnTo>
                  <a:lnTo>
                    <a:pt x="969276" y="47231"/>
                  </a:lnTo>
                  <a:lnTo>
                    <a:pt x="921423" y="25654"/>
                  </a:lnTo>
                  <a:lnTo>
                    <a:pt x="916241" y="24358"/>
                  </a:lnTo>
                  <a:lnTo>
                    <a:pt x="916241" y="201879"/>
                  </a:lnTo>
                  <a:lnTo>
                    <a:pt x="914615" y="220472"/>
                  </a:lnTo>
                  <a:lnTo>
                    <a:pt x="890270" y="263029"/>
                  </a:lnTo>
                  <a:lnTo>
                    <a:pt x="840803" y="282663"/>
                  </a:lnTo>
                  <a:lnTo>
                    <a:pt x="819073" y="283972"/>
                  </a:lnTo>
                  <a:lnTo>
                    <a:pt x="700125" y="283972"/>
                  </a:lnTo>
                  <a:lnTo>
                    <a:pt x="700125" y="120624"/>
                  </a:lnTo>
                  <a:lnTo>
                    <a:pt x="814882" y="120624"/>
                  </a:lnTo>
                  <a:lnTo>
                    <a:pt x="858443" y="125869"/>
                  </a:lnTo>
                  <a:lnTo>
                    <a:pt x="901636" y="152882"/>
                  </a:lnTo>
                  <a:lnTo>
                    <a:pt x="916241" y="201879"/>
                  </a:lnTo>
                  <a:lnTo>
                    <a:pt x="916241" y="24358"/>
                  </a:lnTo>
                  <a:lnTo>
                    <a:pt x="894257" y="18846"/>
                  </a:lnTo>
                  <a:lnTo>
                    <a:pt x="864882" y="14770"/>
                  </a:lnTo>
                  <a:lnTo>
                    <a:pt x="833310" y="13411"/>
                  </a:lnTo>
                  <a:lnTo>
                    <a:pt x="572795" y="13411"/>
                  </a:lnTo>
                  <a:lnTo>
                    <a:pt x="572795" y="608152"/>
                  </a:lnTo>
                  <a:lnTo>
                    <a:pt x="700125" y="608152"/>
                  </a:lnTo>
                  <a:lnTo>
                    <a:pt x="700125" y="390359"/>
                  </a:lnTo>
                  <a:lnTo>
                    <a:pt x="826617" y="390359"/>
                  </a:lnTo>
                  <a:lnTo>
                    <a:pt x="865149" y="394550"/>
                  </a:lnTo>
                  <a:lnTo>
                    <a:pt x="898855" y="416217"/>
                  </a:lnTo>
                  <a:lnTo>
                    <a:pt x="912050" y="457377"/>
                  </a:lnTo>
                  <a:lnTo>
                    <a:pt x="922947" y="608152"/>
                  </a:lnTo>
                  <a:lnTo>
                    <a:pt x="1052779" y="608152"/>
                  </a:lnTo>
                  <a:close/>
                </a:path>
                <a:path w="3881754" h="3474085">
                  <a:moveTo>
                    <a:pt x="1166545" y="3412337"/>
                  </a:moveTo>
                  <a:lnTo>
                    <a:pt x="997966" y="3412337"/>
                  </a:lnTo>
                  <a:lnTo>
                    <a:pt x="997966" y="3332861"/>
                  </a:lnTo>
                  <a:lnTo>
                    <a:pt x="1156919" y="3332861"/>
                  </a:lnTo>
                  <a:lnTo>
                    <a:pt x="1156919" y="3272180"/>
                  </a:lnTo>
                  <a:lnTo>
                    <a:pt x="997966" y="3272180"/>
                  </a:lnTo>
                  <a:lnTo>
                    <a:pt x="997966" y="3193669"/>
                  </a:lnTo>
                  <a:lnTo>
                    <a:pt x="1162697" y="3193669"/>
                  </a:lnTo>
                  <a:lnTo>
                    <a:pt x="1162697" y="3132010"/>
                  </a:lnTo>
                  <a:lnTo>
                    <a:pt x="924750" y="3132010"/>
                  </a:lnTo>
                  <a:lnTo>
                    <a:pt x="924750" y="3473996"/>
                  </a:lnTo>
                  <a:lnTo>
                    <a:pt x="1166545" y="3473996"/>
                  </a:lnTo>
                  <a:lnTo>
                    <a:pt x="1166545" y="3412337"/>
                  </a:lnTo>
                  <a:close/>
                </a:path>
                <a:path w="3881754" h="3474085">
                  <a:moveTo>
                    <a:pt x="1624418" y="3473996"/>
                  </a:moveTo>
                  <a:lnTo>
                    <a:pt x="1525282" y="3331895"/>
                  </a:lnTo>
                  <a:lnTo>
                    <a:pt x="1491005" y="3282772"/>
                  </a:lnTo>
                  <a:lnTo>
                    <a:pt x="1492199" y="3281324"/>
                  </a:lnTo>
                  <a:lnTo>
                    <a:pt x="1616710" y="3132010"/>
                  </a:lnTo>
                  <a:lnTo>
                    <a:pt x="1531454" y="3132010"/>
                  </a:lnTo>
                  <a:lnTo>
                    <a:pt x="1407185" y="3281324"/>
                  </a:lnTo>
                  <a:lnTo>
                    <a:pt x="1407185" y="3132010"/>
                  </a:lnTo>
                  <a:lnTo>
                    <a:pt x="1333982" y="3132010"/>
                  </a:lnTo>
                  <a:lnTo>
                    <a:pt x="1333982" y="3473996"/>
                  </a:lnTo>
                  <a:lnTo>
                    <a:pt x="1407185" y="3473996"/>
                  </a:lnTo>
                  <a:lnTo>
                    <a:pt x="1407185" y="3373323"/>
                  </a:lnTo>
                  <a:lnTo>
                    <a:pt x="1442834" y="3331895"/>
                  </a:lnTo>
                  <a:lnTo>
                    <a:pt x="1541094" y="3473996"/>
                  </a:lnTo>
                  <a:lnTo>
                    <a:pt x="1624418" y="3473996"/>
                  </a:lnTo>
                  <a:close/>
                </a:path>
                <a:path w="3881754" h="3474085">
                  <a:moveTo>
                    <a:pt x="1697469" y="311619"/>
                  </a:moveTo>
                  <a:lnTo>
                    <a:pt x="1695272" y="265493"/>
                  </a:lnTo>
                  <a:lnTo>
                    <a:pt x="1688668" y="222618"/>
                  </a:lnTo>
                  <a:lnTo>
                    <a:pt x="1677682" y="182981"/>
                  </a:lnTo>
                  <a:lnTo>
                    <a:pt x="1662290" y="146596"/>
                  </a:lnTo>
                  <a:lnTo>
                    <a:pt x="1643176" y="113461"/>
                  </a:lnTo>
                  <a:lnTo>
                    <a:pt x="1593342" y="59423"/>
                  </a:lnTo>
                  <a:lnTo>
                    <a:pt x="1565960" y="40817"/>
                  </a:lnTo>
                  <a:lnTo>
                    <a:pt x="1565960" y="311619"/>
                  </a:lnTo>
                  <a:lnTo>
                    <a:pt x="1564754" y="342658"/>
                  </a:lnTo>
                  <a:lnTo>
                    <a:pt x="1555115" y="397535"/>
                  </a:lnTo>
                  <a:lnTo>
                    <a:pt x="1536369" y="442658"/>
                  </a:lnTo>
                  <a:lnTo>
                    <a:pt x="1509153" y="477418"/>
                  </a:lnTo>
                  <a:lnTo>
                    <a:pt x="1473708" y="501142"/>
                  </a:lnTo>
                  <a:lnTo>
                    <a:pt x="1430985" y="512864"/>
                  </a:lnTo>
                  <a:lnTo>
                    <a:pt x="1406791" y="514337"/>
                  </a:lnTo>
                  <a:lnTo>
                    <a:pt x="1383284" y="512864"/>
                  </a:lnTo>
                  <a:lnTo>
                    <a:pt x="1340993" y="501142"/>
                  </a:lnTo>
                  <a:lnTo>
                    <a:pt x="1305598" y="477418"/>
                  </a:lnTo>
                  <a:lnTo>
                    <a:pt x="1278369" y="442658"/>
                  </a:lnTo>
                  <a:lnTo>
                    <a:pt x="1259674" y="397535"/>
                  </a:lnTo>
                  <a:lnTo>
                    <a:pt x="1250467" y="342658"/>
                  </a:lnTo>
                  <a:lnTo>
                    <a:pt x="1249311" y="311619"/>
                  </a:lnTo>
                  <a:lnTo>
                    <a:pt x="1250467" y="280568"/>
                  </a:lnTo>
                  <a:lnTo>
                    <a:pt x="1259674" y="225704"/>
                  </a:lnTo>
                  <a:lnTo>
                    <a:pt x="1278369" y="180213"/>
                  </a:lnTo>
                  <a:lnTo>
                    <a:pt x="1305598" y="145021"/>
                  </a:lnTo>
                  <a:lnTo>
                    <a:pt x="1340675" y="120891"/>
                  </a:lnTo>
                  <a:lnTo>
                    <a:pt x="1382979" y="108750"/>
                  </a:lnTo>
                  <a:lnTo>
                    <a:pt x="1406791" y="107226"/>
                  </a:lnTo>
                  <a:lnTo>
                    <a:pt x="1430985" y="108750"/>
                  </a:lnTo>
                  <a:lnTo>
                    <a:pt x="1473708" y="120891"/>
                  </a:lnTo>
                  <a:lnTo>
                    <a:pt x="1509153" y="145021"/>
                  </a:lnTo>
                  <a:lnTo>
                    <a:pt x="1536369" y="180213"/>
                  </a:lnTo>
                  <a:lnTo>
                    <a:pt x="1555115" y="225704"/>
                  </a:lnTo>
                  <a:lnTo>
                    <a:pt x="1564754" y="280568"/>
                  </a:lnTo>
                  <a:lnTo>
                    <a:pt x="1565960" y="311619"/>
                  </a:lnTo>
                  <a:lnTo>
                    <a:pt x="1565960" y="40817"/>
                  </a:lnTo>
                  <a:lnTo>
                    <a:pt x="1528724" y="21678"/>
                  </a:lnTo>
                  <a:lnTo>
                    <a:pt x="1491615" y="9639"/>
                  </a:lnTo>
                  <a:lnTo>
                    <a:pt x="1451241" y="2413"/>
                  </a:lnTo>
                  <a:lnTo>
                    <a:pt x="1407629" y="0"/>
                  </a:lnTo>
                  <a:lnTo>
                    <a:pt x="1363967" y="2413"/>
                  </a:lnTo>
                  <a:lnTo>
                    <a:pt x="1323454" y="9639"/>
                  </a:lnTo>
                  <a:lnTo>
                    <a:pt x="1286065" y="21678"/>
                  </a:lnTo>
                  <a:lnTo>
                    <a:pt x="1251826" y="38531"/>
                  </a:lnTo>
                  <a:lnTo>
                    <a:pt x="1194650" y="84404"/>
                  </a:lnTo>
                  <a:lnTo>
                    <a:pt x="1152144" y="146596"/>
                  </a:lnTo>
                  <a:lnTo>
                    <a:pt x="1137119" y="182981"/>
                  </a:lnTo>
                  <a:lnTo>
                    <a:pt x="1126388" y="222618"/>
                  </a:lnTo>
                  <a:lnTo>
                    <a:pt x="1119949" y="265493"/>
                  </a:lnTo>
                  <a:lnTo>
                    <a:pt x="1117803" y="311619"/>
                  </a:lnTo>
                  <a:lnTo>
                    <a:pt x="1119949" y="357746"/>
                  </a:lnTo>
                  <a:lnTo>
                    <a:pt x="1126388" y="400621"/>
                  </a:lnTo>
                  <a:lnTo>
                    <a:pt x="1137119" y="440258"/>
                  </a:lnTo>
                  <a:lnTo>
                    <a:pt x="1152144" y="476643"/>
                  </a:lnTo>
                  <a:lnTo>
                    <a:pt x="1194650" y="538213"/>
                  </a:lnTo>
                  <a:lnTo>
                    <a:pt x="1251826" y="583857"/>
                  </a:lnTo>
                  <a:lnTo>
                    <a:pt x="1323454" y="612127"/>
                  </a:lnTo>
                  <a:lnTo>
                    <a:pt x="1363967" y="619201"/>
                  </a:lnTo>
                  <a:lnTo>
                    <a:pt x="1407629" y="621550"/>
                  </a:lnTo>
                  <a:lnTo>
                    <a:pt x="1451241" y="619201"/>
                  </a:lnTo>
                  <a:lnTo>
                    <a:pt x="1491615" y="612127"/>
                  </a:lnTo>
                  <a:lnTo>
                    <a:pt x="1528724" y="600354"/>
                  </a:lnTo>
                  <a:lnTo>
                    <a:pt x="1593342" y="563029"/>
                  </a:lnTo>
                  <a:lnTo>
                    <a:pt x="1639252" y="514337"/>
                  </a:lnTo>
                  <a:lnTo>
                    <a:pt x="1662290" y="476643"/>
                  </a:lnTo>
                  <a:lnTo>
                    <a:pt x="1677682" y="440258"/>
                  </a:lnTo>
                  <a:lnTo>
                    <a:pt x="1688668" y="400621"/>
                  </a:lnTo>
                  <a:lnTo>
                    <a:pt x="1695272" y="357746"/>
                  </a:lnTo>
                  <a:lnTo>
                    <a:pt x="1697469" y="311619"/>
                  </a:lnTo>
                  <a:close/>
                </a:path>
                <a:path w="3881754" h="3474085">
                  <a:moveTo>
                    <a:pt x="1903145" y="3412337"/>
                  </a:moveTo>
                  <a:lnTo>
                    <a:pt x="1734566" y="3412337"/>
                  </a:lnTo>
                  <a:lnTo>
                    <a:pt x="1734566" y="3332861"/>
                  </a:lnTo>
                  <a:lnTo>
                    <a:pt x="1893519" y="3332861"/>
                  </a:lnTo>
                  <a:lnTo>
                    <a:pt x="1893519" y="3272180"/>
                  </a:lnTo>
                  <a:lnTo>
                    <a:pt x="1734566" y="3272180"/>
                  </a:lnTo>
                  <a:lnTo>
                    <a:pt x="1734566" y="3193669"/>
                  </a:lnTo>
                  <a:lnTo>
                    <a:pt x="1899297" y="3193669"/>
                  </a:lnTo>
                  <a:lnTo>
                    <a:pt x="1899297" y="3132010"/>
                  </a:lnTo>
                  <a:lnTo>
                    <a:pt x="1661350" y="3132010"/>
                  </a:lnTo>
                  <a:lnTo>
                    <a:pt x="1661350" y="3473996"/>
                  </a:lnTo>
                  <a:lnTo>
                    <a:pt x="1903145" y="3473996"/>
                  </a:lnTo>
                  <a:lnTo>
                    <a:pt x="1903145" y="3412337"/>
                  </a:lnTo>
                  <a:close/>
                </a:path>
                <a:path w="3881754" h="3474085">
                  <a:moveTo>
                    <a:pt x="2202205" y="13411"/>
                  </a:moveTo>
                  <a:lnTo>
                    <a:pt x="2074887" y="13411"/>
                  </a:lnTo>
                  <a:lnTo>
                    <a:pt x="2074799" y="396227"/>
                  </a:lnTo>
                  <a:lnTo>
                    <a:pt x="2073414" y="423138"/>
                  </a:lnTo>
                  <a:lnTo>
                    <a:pt x="2061692" y="468363"/>
                  </a:lnTo>
                  <a:lnTo>
                    <a:pt x="2023160" y="507009"/>
                  </a:lnTo>
                  <a:lnTo>
                    <a:pt x="1985251" y="514337"/>
                  </a:lnTo>
                  <a:lnTo>
                    <a:pt x="1966010" y="512495"/>
                  </a:lnTo>
                  <a:lnTo>
                    <a:pt x="1965629" y="512495"/>
                  </a:lnTo>
                  <a:lnTo>
                    <a:pt x="1919922" y="484174"/>
                  </a:lnTo>
                  <a:lnTo>
                    <a:pt x="1902117" y="445643"/>
                  </a:lnTo>
                  <a:lnTo>
                    <a:pt x="1895627" y="390359"/>
                  </a:lnTo>
                  <a:lnTo>
                    <a:pt x="1767459" y="396227"/>
                  </a:lnTo>
                  <a:lnTo>
                    <a:pt x="1769402" y="428002"/>
                  </a:lnTo>
                  <a:lnTo>
                    <a:pt x="1774367" y="458000"/>
                  </a:lnTo>
                  <a:lnTo>
                    <a:pt x="1782381" y="486219"/>
                  </a:lnTo>
                  <a:lnTo>
                    <a:pt x="1793367" y="512495"/>
                  </a:lnTo>
                  <a:lnTo>
                    <a:pt x="1793430" y="512660"/>
                  </a:lnTo>
                  <a:lnTo>
                    <a:pt x="1824837" y="557682"/>
                  </a:lnTo>
                  <a:lnTo>
                    <a:pt x="1867141" y="592239"/>
                  </a:lnTo>
                  <a:lnTo>
                    <a:pt x="1920963" y="614222"/>
                  </a:lnTo>
                  <a:lnTo>
                    <a:pt x="1952383" y="619823"/>
                  </a:lnTo>
                  <a:lnTo>
                    <a:pt x="1953717" y="619823"/>
                  </a:lnTo>
                  <a:lnTo>
                    <a:pt x="1985251" y="621550"/>
                  </a:lnTo>
                  <a:lnTo>
                    <a:pt x="2046401" y="614641"/>
                  </a:lnTo>
                  <a:lnTo>
                    <a:pt x="2099183" y="593915"/>
                  </a:lnTo>
                  <a:lnTo>
                    <a:pt x="2142312" y="560400"/>
                  </a:lnTo>
                  <a:lnTo>
                    <a:pt x="2174570" y="515175"/>
                  </a:lnTo>
                  <a:lnTo>
                    <a:pt x="2195296" y="459473"/>
                  </a:lnTo>
                  <a:lnTo>
                    <a:pt x="2202129" y="396227"/>
                  </a:lnTo>
                  <a:lnTo>
                    <a:pt x="2202205" y="13411"/>
                  </a:lnTo>
                  <a:close/>
                </a:path>
                <a:path w="3881754" h="3474085">
                  <a:moveTo>
                    <a:pt x="2223236" y="3132010"/>
                  </a:moveTo>
                  <a:lnTo>
                    <a:pt x="2142312" y="3132010"/>
                  </a:lnTo>
                  <a:lnTo>
                    <a:pt x="2068144" y="3269767"/>
                  </a:lnTo>
                  <a:lnTo>
                    <a:pt x="1993480" y="3132010"/>
                  </a:lnTo>
                  <a:lnTo>
                    <a:pt x="1912556" y="3132010"/>
                  </a:lnTo>
                  <a:lnTo>
                    <a:pt x="2031530" y="3341052"/>
                  </a:lnTo>
                  <a:lnTo>
                    <a:pt x="2031530" y="3473996"/>
                  </a:lnTo>
                  <a:lnTo>
                    <a:pt x="2104745" y="3473996"/>
                  </a:lnTo>
                  <a:lnTo>
                    <a:pt x="2104745" y="3341052"/>
                  </a:lnTo>
                  <a:lnTo>
                    <a:pt x="2145144" y="3269767"/>
                  </a:lnTo>
                  <a:lnTo>
                    <a:pt x="2223236" y="3132010"/>
                  </a:lnTo>
                  <a:close/>
                </a:path>
                <a:path w="3881754" h="3474085">
                  <a:moveTo>
                    <a:pt x="2746362" y="500926"/>
                  </a:moveTo>
                  <a:lnTo>
                    <a:pt x="2453182" y="500926"/>
                  </a:lnTo>
                  <a:lnTo>
                    <a:pt x="2453182" y="362712"/>
                  </a:lnTo>
                  <a:lnTo>
                    <a:pt x="2729611" y="362712"/>
                  </a:lnTo>
                  <a:lnTo>
                    <a:pt x="2729611" y="257175"/>
                  </a:lnTo>
                  <a:lnTo>
                    <a:pt x="2453182" y="257175"/>
                  </a:lnTo>
                  <a:lnTo>
                    <a:pt x="2453182" y="120624"/>
                  </a:lnTo>
                  <a:lnTo>
                    <a:pt x="2739656" y="120624"/>
                  </a:lnTo>
                  <a:lnTo>
                    <a:pt x="2739656" y="13411"/>
                  </a:lnTo>
                  <a:lnTo>
                    <a:pt x="2325852" y="13411"/>
                  </a:lnTo>
                  <a:lnTo>
                    <a:pt x="2325852" y="608152"/>
                  </a:lnTo>
                  <a:lnTo>
                    <a:pt x="2746362" y="608152"/>
                  </a:lnTo>
                  <a:lnTo>
                    <a:pt x="2746362" y="500926"/>
                  </a:lnTo>
                  <a:close/>
                </a:path>
                <a:path w="3881754" h="3474085">
                  <a:moveTo>
                    <a:pt x="3368814" y="391198"/>
                  </a:moveTo>
                  <a:lnTo>
                    <a:pt x="3235617" y="386168"/>
                  </a:lnTo>
                  <a:lnTo>
                    <a:pt x="3229864" y="414705"/>
                  </a:lnTo>
                  <a:lnTo>
                    <a:pt x="3220961" y="439991"/>
                  </a:lnTo>
                  <a:lnTo>
                    <a:pt x="3193732" y="480822"/>
                  </a:lnTo>
                  <a:lnTo>
                    <a:pt x="3154159" y="505955"/>
                  </a:lnTo>
                  <a:lnTo>
                    <a:pt x="3100755" y="514337"/>
                  </a:lnTo>
                  <a:lnTo>
                    <a:pt x="3078505" y="512813"/>
                  </a:lnTo>
                  <a:lnTo>
                    <a:pt x="3038716" y="500672"/>
                  </a:lnTo>
                  <a:lnTo>
                    <a:pt x="3005366" y="476592"/>
                  </a:lnTo>
                  <a:lnTo>
                    <a:pt x="2979394" y="441820"/>
                  </a:lnTo>
                  <a:lnTo>
                    <a:pt x="2961551" y="396430"/>
                  </a:lnTo>
                  <a:lnTo>
                    <a:pt x="2952750" y="341985"/>
                  </a:lnTo>
                  <a:lnTo>
                    <a:pt x="2951657" y="311619"/>
                  </a:lnTo>
                  <a:lnTo>
                    <a:pt x="2952750" y="281622"/>
                  </a:lnTo>
                  <a:lnTo>
                    <a:pt x="2961551" y="227584"/>
                  </a:lnTo>
                  <a:lnTo>
                    <a:pt x="2979039" y="181825"/>
                  </a:lnTo>
                  <a:lnTo>
                    <a:pt x="3004578" y="146227"/>
                  </a:lnTo>
                  <a:lnTo>
                    <a:pt x="3037979" y="121361"/>
                  </a:lnTo>
                  <a:lnTo>
                    <a:pt x="3078607" y="108800"/>
                  </a:lnTo>
                  <a:lnTo>
                    <a:pt x="3101594" y="107226"/>
                  </a:lnTo>
                  <a:lnTo>
                    <a:pt x="3127883" y="109220"/>
                  </a:lnTo>
                  <a:lnTo>
                    <a:pt x="3172269" y="125133"/>
                  </a:lnTo>
                  <a:lnTo>
                    <a:pt x="3205670" y="156121"/>
                  </a:lnTo>
                  <a:lnTo>
                    <a:pt x="3227451" y="199682"/>
                  </a:lnTo>
                  <a:lnTo>
                    <a:pt x="3233940" y="226174"/>
                  </a:lnTo>
                  <a:lnTo>
                    <a:pt x="3366300" y="221145"/>
                  </a:lnTo>
                  <a:lnTo>
                    <a:pt x="3354159" y="171043"/>
                  </a:lnTo>
                  <a:lnTo>
                    <a:pt x="3336137" y="127127"/>
                  </a:lnTo>
                  <a:lnTo>
                    <a:pt x="3312274" y="89369"/>
                  </a:lnTo>
                  <a:lnTo>
                    <a:pt x="3282531" y="57797"/>
                  </a:lnTo>
                  <a:lnTo>
                    <a:pt x="3247034" y="32512"/>
                  </a:lnTo>
                  <a:lnTo>
                    <a:pt x="3205048" y="14452"/>
                  </a:lnTo>
                  <a:lnTo>
                    <a:pt x="3156572" y="3619"/>
                  </a:lnTo>
                  <a:lnTo>
                    <a:pt x="3101594" y="0"/>
                  </a:lnTo>
                  <a:lnTo>
                    <a:pt x="3060230" y="2413"/>
                  </a:lnTo>
                  <a:lnTo>
                    <a:pt x="3021596" y="9639"/>
                  </a:lnTo>
                  <a:lnTo>
                    <a:pt x="2952483" y="38531"/>
                  </a:lnTo>
                  <a:lnTo>
                    <a:pt x="2896158" y="85026"/>
                  </a:lnTo>
                  <a:lnTo>
                    <a:pt x="2854477" y="147434"/>
                  </a:lnTo>
                  <a:lnTo>
                    <a:pt x="2839453" y="183769"/>
                  </a:lnTo>
                  <a:lnTo>
                    <a:pt x="2828721" y="223240"/>
                  </a:lnTo>
                  <a:lnTo>
                    <a:pt x="2822283" y="265861"/>
                  </a:lnTo>
                  <a:lnTo>
                    <a:pt x="2820136" y="311619"/>
                  </a:lnTo>
                  <a:lnTo>
                    <a:pt x="2822333" y="358470"/>
                  </a:lnTo>
                  <a:lnTo>
                    <a:pt x="2828937" y="401878"/>
                  </a:lnTo>
                  <a:lnTo>
                    <a:pt x="2839923" y="441820"/>
                  </a:lnTo>
                  <a:lnTo>
                    <a:pt x="2855315" y="478320"/>
                  </a:lnTo>
                  <a:lnTo>
                    <a:pt x="2875000" y="511035"/>
                  </a:lnTo>
                  <a:lnTo>
                    <a:pt x="2924429" y="564222"/>
                  </a:lnTo>
                  <a:lnTo>
                    <a:pt x="2987090" y="600824"/>
                  </a:lnTo>
                  <a:lnTo>
                    <a:pt x="3059557" y="619252"/>
                  </a:lnTo>
                  <a:lnTo>
                    <a:pt x="3099079" y="621550"/>
                  </a:lnTo>
                  <a:lnTo>
                    <a:pt x="3136620" y="619823"/>
                  </a:lnTo>
                  <a:lnTo>
                    <a:pt x="3203219" y="606005"/>
                  </a:lnTo>
                  <a:lnTo>
                    <a:pt x="3258972" y="578624"/>
                  </a:lnTo>
                  <a:lnTo>
                    <a:pt x="3304209" y="539254"/>
                  </a:lnTo>
                  <a:lnTo>
                    <a:pt x="3338499" y="488264"/>
                  </a:lnTo>
                  <a:lnTo>
                    <a:pt x="3361537" y="426275"/>
                  </a:lnTo>
                  <a:lnTo>
                    <a:pt x="3368814" y="391198"/>
                  </a:lnTo>
                  <a:close/>
                </a:path>
                <a:path w="3881754" h="3474085">
                  <a:moveTo>
                    <a:pt x="3881234" y="13411"/>
                  </a:moveTo>
                  <a:lnTo>
                    <a:pt x="3397059" y="13411"/>
                  </a:lnTo>
                  <a:lnTo>
                    <a:pt x="3397059" y="120624"/>
                  </a:lnTo>
                  <a:lnTo>
                    <a:pt x="3574643" y="120624"/>
                  </a:lnTo>
                  <a:lnTo>
                    <a:pt x="3574643" y="608152"/>
                  </a:lnTo>
                  <a:lnTo>
                    <a:pt x="3702812" y="608152"/>
                  </a:lnTo>
                  <a:lnTo>
                    <a:pt x="3702812" y="120624"/>
                  </a:lnTo>
                  <a:lnTo>
                    <a:pt x="3881234" y="120624"/>
                  </a:lnTo>
                  <a:lnTo>
                    <a:pt x="3881234" y="134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7606" y="5681659"/>
              <a:ext cx="5820932" cy="127886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3110" y="7349050"/>
              <a:ext cx="6517574" cy="79243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80995" y="3912889"/>
              <a:ext cx="4463530" cy="336550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2109094" y="7407459"/>
              <a:ext cx="6629400" cy="280035"/>
            </a:xfrm>
            <a:custGeom>
              <a:avLst/>
              <a:gdLst/>
              <a:ahLst/>
              <a:cxnLst/>
              <a:rect l="l" t="t" r="r" b="b"/>
              <a:pathLst>
                <a:path w="6629400" h="280034">
                  <a:moveTo>
                    <a:pt x="935634" y="4686"/>
                  </a:moveTo>
                  <a:lnTo>
                    <a:pt x="930948" y="0"/>
                  </a:lnTo>
                  <a:lnTo>
                    <a:pt x="925169" y="0"/>
                  </a:lnTo>
                  <a:lnTo>
                    <a:pt x="10464" y="0"/>
                  </a:lnTo>
                  <a:lnTo>
                    <a:pt x="4686" y="0"/>
                  </a:lnTo>
                  <a:lnTo>
                    <a:pt x="0" y="4686"/>
                  </a:lnTo>
                  <a:lnTo>
                    <a:pt x="0" y="16256"/>
                  </a:lnTo>
                  <a:lnTo>
                    <a:pt x="4686" y="20942"/>
                  </a:lnTo>
                  <a:lnTo>
                    <a:pt x="10464" y="20942"/>
                  </a:lnTo>
                  <a:lnTo>
                    <a:pt x="925169" y="20942"/>
                  </a:lnTo>
                  <a:lnTo>
                    <a:pt x="930948" y="20942"/>
                  </a:lnTo>
                  <a:lnTo>
                    <a:pt x="935634" y="16256"/>
                  </a:lnTo>
                  <a:lnTo>
                    <a:pt x="935634" y="4686"/>
                  </a:lnTo>
                  <a:close/>
                </a:path>
                <a:path w="6629400" h="280034">
                  <a:moveTo>
                    <a:pt x="2025916" y="263448"/>
                  </a:moveTo>
                  <a:lnTo>
                    <a:pt x="2021230" y="258762"/>
                  </a:lnTo>
                  <a:lnTo>
                    <a:pt x="2015439" y="258762"/>
                  </a:lnTo>
                  <a:lnTo>
                    <a:pt x="1671307" y="258762"/>
                  </a:lnTo>
                  <a:lnTo>
                    <a:pt x="1665516" y="258762"/>
                  </a:lnTo>
                  <a:lnTo>
                    <a:pt x="1660829" y="263448"/>
                  </a:lnTo>
                  <a:lnTo>
                    <a:pt x="1660829" y="275005"/>
                  </a:lnTo>
                  <a:lnTo>
                    <a:pt x="1665516" y="279692"/>
                  </a:lnTo>
                  <a:lnTo>
                    <a:pt x="1671307" y="279692"/>
                  </a:lnTo>
                  <a:lnTo>
                    <a:pt x="2015439" y="279692"/>
                  </a:lnTo>
                  <a:lnTo>
                    <a:pt x="2021230" y="279692"/>
                  </a:lnTo>
                  <a:lnTo>
                    <a:pt x="2025916" y="275005"/>
                  </a:lnTo>
                  <a:lnTo>
                    <a:pt x="2025916" y="263448"/>
                  </a:lnTo>
                  <a:close/>
                </a:path>
                <a:path w="6629400" h="280034">
                  <a:moveTo>
                    <a:pt x="3765194" y="36639"/>
                  </a:moveTo>
                  <a:lnTo>
                    <a:pt x="3760508" y="31953"/>
                  </a:lnTo>
                  <a:lnTo>
                    <a:pt x="3754729" y="31953"/>
                  </a:lnTo>
                  <a:lnTo>
                    <a:pt x="2840024" y="31953"/>
                  </a:lnTo>
                  <a:lnTo>
                    <a:pt x="2834233" y="31953"/>
                  </a:lnTo>
                  <a:lnTo>
                    <a:pt x="2829547" y="36639"/>
                  </a:lnTo>
                  <a:lnTo>
                    <a:pt x="2829547" y="48209"/>
                  </a:lnTo>
                  <a:lnTo>
                    <a:pt x="2834233" y="52895"/>
                  </a:lnTo>
                  <a:lnTo>
                    <a:pt x="2840024" y="52895"/>
                  </a:lnTo>
                  <a:lnTo>
                    <a:pt x="3754729" y="52895"/>
                  </a:lnTo>
                  <a:lnTo>
                    <a:pt x="3760508" y="52895"/>
                  </a:lnTo>
                  <a:lnTo>
                    <a:pt x="3765194" y="48209"/>
                  </a:lnTo>
                  <a:lnTo>
                    <a:pt x="3765194" y="36639"/>
                  </a:lnTo>
                  <a:close/>
                </a:path>
                <a:path w="6629400" h="280034">
                  <a:moveTo>
                    <a:pt x="5133594" y="263448"/>
                  </a:moveTo>
                  <a:lnTo>
                    <a:pt x="5128907" y="258762"/>
                  </a:lnTo>
                  <a:lnTo>
                    <a:pt x="5123129" y="258762"/>
                  </a:lnTo>
                  <a:lnTo>
                    <a:pt x="4759134" y="258762"/>
                  </a:lnTo>
                  <a:lnTo>
                    <a:pt x="4753356" y="258762"/>
                  </a:lnTo>
                  <a:lnTo>
                    <a:pt x="4748669" y="263448"/>
                  </a:lnTo>
                  <a:lnTo>
                    <a:pt x="4748669" y="275005"/>
                  </a:lnTo>
                  <a:lnTo>
                    <a:pt x="4753356" y="279692"/>
                  </a:lnTo>
                  <a:lnTo>
                    <a:pt x="4759134" y="279692"/>
                  </a:lnTo>
                  <a:lnTo>
                    <a:pt x="5123129" y="279692"/>
                  </a:lnTo>
                  <a:lnTo>
                    <a:pt x="5128907" y="279692"/>
                  </a:lnTo>
                  <a:lnTo>
                    <a:pt x="5133594" y="275005"/>
                  </a:lnTo>
                  <a:lnTo>
                    <a:pt x="5133594" y="263448"/>
                  </a:lnTo>
                  <a:close/>
                </a:path>
                <a:path w="6629400" h="280034">
                  <a:moveTo>
                    <a:pt x="6629108" y="36639"/>
                  </a:moveTo>
                  <a:lnTo>
                    <a:pt x="6624409" y="31953"/>
                  </a:lnTo>
                  <a:lnTo>
                    <a:pt x="6618630" y="31953"/>
                  </a:lnTo>
                  <a:lnTo>
                    <a:pt x="5703938" y="31953"/>
                  </a:lnTo>
                  <a:lnTo>
                    <a:pt x="5698147" y="31953"/>
                  </a:lnTo>
                  <a:lnTo>
                    <a:pt x="5693461" y="36639"/>
                  </a:lnTo>
                  <a:lnTo>
                    <a:pt x="5693461" y="48209"/>
                  </a:lnTo>
                  <a:lnTo>
                    <a:pt x="5698147" y="52895"/>
                  </a:lnTo>
                  <a:lnTo>
                    <a:pt x="5703938" y="52895"/>
                  </a:lnTo>
                  <a:lnTo>
                    <a:pt x="6618630" y="52895"/>
                  </a:lnTo>
                  <a:lnTo>
                    <a:pt x="6624409" y="52895"/>
                  </a:lnTo>
                  <a:lnTo>
                    <a:pt x="6629108" y="48209"/>
                  </a:lnTo>
                  <a:lnTo>
                    <a:pt x="6629108" y="36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7407059" y="4806435"/>
              <a:ext cx="769620" cy="257175"/>
            </a:xfrm>
            <a:custGeom>
              <a:avLst/>
              <a:gdLst/>
              <a:ahLst/>
              <a:cxnLst/>
              <a:rect l="l" t="t" r="r" b="b"/>
              <a:pathLst>
                <a:path w="769619" h="257175">
                  <a:moveTo>
                    <a:pt x="334369" y="0"/>
                  </a:moveTo>
                  <a:lnTo>
                    <a:pt x="287473" y="9456"/>
                  </a:lnTo>
                  <a:lnTo>
                    <a:pt x="249163" y="35247"/>
                  </a:lnTo>
                  <a:lnTo>
                    <a:pt x="223304" y="73509"/>
                  </a:lnTo>
                  <a:lnTo>
                    <a:pt x="213762" y="120376"/>
                  </a:lnTo>
                  <a:lnTo>
                    <a:pt x="200671" y="114376"/>
                  </a:lnTo>
                  <a:lnTo>
                    <a:pt x="186802" y="109944"/>
                  </a:lnTo>
                  <a:lnTo>
                    <a:pt x="172264" y="107197"/>
                  </a:lnTo>
                  <a:lnTo>
                    <a:pt x="157164" y="106256"/>
                  </a:lnTo>
                  <a:lnTo>
                    <a:pt x="112887" y="114642"/>
                  </a:lnTo>
                  <a:lnTo>
                    <a:pt x="75987" y="137661"/>
                  </a:lnTo>
                  <a:lnTo>
                    <a:pt x="49671" y="172102"/>
                  </a:lnTo>
                  <a:lnTo>
                    <a:pt x="37144" y="214757"/>
                  </a:lnTo>
                  <a:lnTo>
                    <a:pt x="21161" y="214757"/>
                  </a:lnTo>
                  <a:lnTo>
                    <a:pt x="12926" y="216420"/>
                  </a:lnTo>
                  <a:lnTo>
                    <a:pt x="6199" y="220956"/>
                  </a:lnTo>
                  <a:lnTo>
                    <a:pt x="1663" y="227683"/>
                  </a:lnTo>
                  <a:lnTo>
                    <a:pt x="0" y="235919"/>
                  </a:lnTo>
                  <a:lnTo>
                    <a:pt x="1663" y="244155"/>
                  </a:lnTo>
                  <a:lnTo>
                    <a:pt x="6199" y="250882"/>
                  </a:lnTo>
                  <a:lnTo>
                    <a:pt x="12926" y="255417"/>
                  </a:lnTo>
                  <a:lnTo>
                    <a:pt x="21161" y="257081"/>
                  </a:lnTo>
                  <a:lnTo>
                    <a:pt x="748347" y="257081"/>
                  </a:lnTo>
                  <a:lnTo>
                    <a:pt x="756583" y="255417"/>
                  </a:lnTo>
                  <a:lnTo>
                    <a:pt x="763309" y="250882"/>
                  </a:lnTo>
                  <a:lnTo>
                    <a:pt x="767845" y="244155"/>
                  </a:lnTo>
                  <a:lnTo>
                    <a:pt x="769509" y="235919"/>
                  </a:lnTo>
                  <a:lnTo>
                    <a:pt x="767853" y="227683"/>
                  </a:lnTo>
                  <a:lnTo>
                    <a:pt x="763321" y="220956"/>
                  </a:lnTo>
                  <a:lnTo>
                    <a:pt x="756596" y="216420"/>
                  </a:lnTo>
                  <a:lnTo>
                    <a:pt x="748360" y="214757"/>
                  </a:lnTo>
                  <a:lnTo>
                    <a:pt x="650267" y="214757"/>
                  </a:lnTo>
                  <a:lnTo>
                    <a:pt x="637741" y="172102"/>
                  </a:lnTo>
                  <a:lnTo>
                    <a:pt x="611424" y="137661"/>
                  </a:lnTo>
                  <a:lnTo>
                    <a:pt x="574525" y="114642"/>
                  </a:lnTo>
                  <a:lnTo>
                    <a:pt x="530248" y="106256"/>
                  </a:lnTo>
                  <a:lnTo>
                    <a:pt x="509163" y="108099"/>
                  </a:lnTo>
                  <a:lnTo>
                    <a:pt x="489279" y="113415"/>
                  </a:lnTo>
                  <a:lnTo>
                    <a:pt x="470901" y="121883"/>
                  </a:lnTo>
                  <a:lnTo>
                    <a:pt x="454337" y="133183"/>
                  </a:lnTo>
                  <a:lnTo>
                    <a:pt x="455000" y="124867"/>
                  </a:lnTo>
                  <a:lnTo>
                    <a:pt x="455000" y="120632"/>
                  </a:lnTo>
                  <a:lnTo>
                    <a:pt x="445521" y="73676"/>
                  </a:lnTo>
                  <a:lnTo>
                    <a:pt x="419668" y="35332"/>
                  </a:lnTo>
                  <a:lnTo>
                    <a:pt x="381324" y="9479"/>
                  </a:lnTo>
                  <a:lnTo>
                    <a:pt x="334369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389297" y="4795970"/>
              <a:ext cx="8068945" cy="2491105"/>
            </a:xfrm>
            <a:custGeom>
              <a:avLst/>
              <a:gdLst/>
              <a:ahLst/>
              <a:cxnLst/>
              <a:rect l="l" t="t" r="r" b="b"/>
              <a:pathLst>
                <a:path w="8068944" h="2491104">
                  <a:moveTo>
                    <a:pt x="6797738" y="246405"/>
                  </a:moveTo>
                  <a:lnTo>
                    <a:pt x="6776796" y="216916"/>
                  </a:lnTo>
                  <a:lnTo>
                    <a:pt x="6776796" y="240487"/>
                  </a:lnTo>
                  <a:lnTo>
                    <a:pt x="6776796" y="252285"/>
                  </a:lnTo>
                  <a:lnTo>
                    <a:pt x="6772008" y="257086"/>
                  </a:lnTo>
                  <a:lnTo>
                    <a:pt x="6766103" y="257086"/>
                  </a:lnTo>
                  <a:lnTo>
                    <a:pt x="6664655" y="257086"/>
                  </a:lnTo>
                  <a:lnTo>
                    <a:pt x="6058255" y="257086"/>
                  </a:lnTo>
                  <a:lnTo>
                    <a:pt x="6038913" y="257086"/>
                  </a:lnTo>
                  <a:lnTo>
                    <a:pt x="6033020" y="257086"/>
                  </a:lnTo>
                  <a:lnTo>
                    <a:pt x="6028233" y="252285"/>
                  </a:lnTo>
                  <a:lnTo>
                    <a:pt x="6028233" y="240487"/>
                  </a:lnTo>
                  <a:lnTo>
                    <a:pt x="6033020" y="235699"/>
                  </a:lnTo>
                  <a:lnTo>
                    <a:pt x="6038913" y="235699"/>
                  </a:lnTo>
                  <a:lnTo>
                    <a:pt x="6054903" y="235699"/>
                  </a:lnTo>
                  <a:lnTo>
                    <a:pt x="6060287" y="235699"/>
                  </a:lnTo>
                  <a:lnTo>
                    <a:pt x="6064783" y="231622"/>
                  </a:lnTo>
                  <a:lnTo>
                    <a:pt x="6065317" y="226263"/>
                  </a:lnTo>
                  <a:lnTo>
                    <a:pt x="6068707" y="214757"/>
                  </a:lnTo>
                  <a:lnTo>
                    <a:pt x="6076759" y="187325"/>
                  </a:lnTo>
                  <a:lnTo>
                    <a:pt x="6100788" y="155879"/>
                  </a:lnTo>
                  <a:lnTo>
                    <a:pt x="6134328" y="134962"/>
                  </a:lnTo>
                  <a:lnTo>
                    <a:pt x="6133947" y="134962"/>
                  </a:lnTo>
                  <a:lnTo>
                    <a:pt x="6174918" y="127203"/>
                  </a:lnTo>
                  <a:lnTo>
                    <a:pt x="6188710" y="128054"/>
                  </a:lnTo>
                  <a:lnTo>
                    <a:pt x="6201981" y="130568"/>
                  </a:lnTo>
                  <a:lnTo>
                    <a:pt x="6214643" y="134607"/>
                  </a:lnTo>
                  <a:lnTo>
                    <a:pt x="6226594" y="140093"/>
                  </a:lnTo>
                  <a:lnTo>
                    <a:pt x="6229845" y="141820"/>
                  </a:lnTo>
                  <a:lnTo>
                    <a:pt x="6233579" y="141820"/>
                  </a:lnTo>
                  <a:lnTo>
                    <a:pt x="6240056" y="137947"/>
                  </a:lnTo>
                  <a:lnTo>
                    <a:pt x="6241948" y="134607"/>
                  </a:lnTo>
                  <a:lnTo>
                    <a:pt x="6242050" y="130568"/>
                  </a:lnTo>
                  <a:lnTo>
                    <a:pt x="6250673" y="88226"/>
                  </a:lnTo>
                  <a:lnTo>
                    <a:pt x="6250698" y="88074"/>
                  </a:lnTo>
                  <a:lnTo>
                    <a:pt x="6274270" y="53213"/>
                  </a:lnTo>
                  <a:lnTo>
                    <a:pt x="6309271" y="29603"/>
                  </a:lnTo>
                  <a:lnTo>
                    <a:pt x="6352121" y="20942"/>
                  </a:lnTo>
                  <a:lnTo>
                    <a:pt x="6395009" y="29603"/>
                  </a:lnTo>
                  <a:lnTo>
                    <a:pt x="6430023" y="53213"/>
                  </a:lnTo>
                  <a:lnTo>
                    <a:pt x="6453530" y="88074"/>
                  </a:lnTo>
                  <a:lnTo>
                    <a:pt x="6453632" y="88226"/>
                  </a:lnTo>
                  <a:lnTo>
                    <a:pt x="6462179" y="130568"/>
                  </a:lnTo>
                  <a:lnTo>
                    <a:pt x="6462077" y="138772"/>
                  </a:lnTo>
                  <a:lnTo>
                    <a:pt x="6461938" y="140093"/>
                  </a:lnTo>
                  <a:lnTo>
                    <a:pt x="6461912" y="140385"/>
                  </a:lnTo>
                  <a:lnTo>
                    <a:pt x="6461798" y="141465"/>
                  </a:lnTo>
                  <a:lnTo>
                    <a:pt x="6461684" y="142557"/>
                  </a:lnTo>
                  <a:lnTo>
                    <a:pt x="6461239" y="146773"/>
                  </a:lnTo>
                  <a:lnTo>
                    <a:pt x="6463373" y="150837"/>
                  </a:lnTo>
                  <a:lnTo>
                    <a:pt x="6470828" y="154876"/>
                  </a:lnTo>
                  <a:lnTo>
                    <a:pt x="6475400" y="154457"/>
                  </a:lnTo>
                  <a:lnTo>
                    <a:pt x="6478689" y="151790"/>
                  </a:lnTo>
                  <a:lnTo>
                    <a:pt x="6489014" y="144741"/>
                  </a:lnTo>
                  <a:lnTo>
                    <a:pt x="6493815" y="141465"/>
                  </a:lnTo>
                  <a:lnTo>
                    <a:pt x="6510604" y="133731"/>
                  </a:lnTo>
                  <a:lnTo>
                    <a:pt x="6528752" y="128879"/>
                  </a:lnTo>
                  <a:lnTo>
                    <a:pt x="6548006" y="127203"/>
                  </a:lnTo>
                  <a:lnTo>
                    <a:pt x="6588976" y="134962"/>
                  </a:lnTo>
                  <a:lnTo>
                    <a:pt x="6588595" y="134962"/>
                  </a:lnTo>
                  <a:lnTo>
                    <a:pt x="6622135" y="155879"/>
                  </a:lnTo>
                  <a:lnTo>
                    <a:pt x="6646164" y="187325"/>
                  </a:lnTo>
                  <a:lnTo>
                    <a:pt x="6657607" y="226263"/>
                  </a:lnTo>
                  <a:lnTo>
                    <a:pt x="6658140" y="231622"/>
                  </a:lnTo>
                  <a:lnTo>
                    <a:pt x="6662648" y="235699"/>
                  </a:lnTo>
                  <a:lnTo>
                    <a:pt x="6668021" y="235699"/>
                  </a:lnTo>
                  <a:lnTo>
                    <a:pt x="6766115" y="235699"/>
                  </a:lnTo>
                  <a:lnTo>
                    <a:pt x="6772021" y="235699"/>
                  </a:lnTo>
                  <a:lnTo>
                    <a:pt x="6776796" y="240487"/>
                  </a:lnTo>
                  <a:lnTo>
                    <a:pt x="6776796" y="216916"/>
                  </a:lnTo>
                  <a:lnTo>
                    <a:pt x="6766115" y="214757"/>
                  </a:lnTo>
                  <a:lnTo>
                    <a:pt x="6675679" y="214757"/>
                  </a:lnTo>
                  <a:lnTo>
                    <a:pt x="6664833" y="177825"/>
                  </a:lnTo>
                  <a:lnTo>
                    <a:pt x="6636232" y="140385"/>
                  </a:lnTo>
                  <a:lnTo>
                    <a:pt x="6596126" y="115366"/>
                  </a:lnTo>
                  <a:lnTo>
                    <a:pt x="6548006" y="106260"/>
                  </a:lnTo>
                  <a:lnTo>
                    <a:pt x="6525082" y="108254"/>
                  </a:lnTo>
                  <a:lnTo>
                    <a:pt x="6503467" y="114046"/>
                  </a:lnTo>
                  <a:lnTo>
                    <a:pt x="6483502" y="123240"/>
                  </a:lnTo>
                  <a:lnTo>
                    <a:pt x="6481864" y="124358"/>
                  </a:lnTo>
                  <a:lnTo>
                    <a:pt x="6472923" y="80073"/>
                  </a:lnTo>
                  <a:lnTo>
                    <a:pt x="6444831" y="38404"/>
                  </a:lnTo>
                  <a:lnTo>
                    <a:pt x="6403162" y="10299"/>
                  </a:lnTo>
                  <a:lnTo>
                    <a:pt x="6352121" y="0"/>
                  </a:lnTo>
                  <a:lnTo>
                    <a:pt x="6301117" y="10299"/>
                  </a:lnTo>
                  <a:lnTo>
                    <a:pt x="6259461" y="38404"/>
                  </a:lnTo>
                  <a:lnTo>
                    <a:pt x="6231420" y="79895"/>
                  </a:lnTo>
                  <a:lnTo>
                    <a:pt x="6224257" y="115087"/>
                  </a:lnTo>
                  <a:lnTo>
                    <a:pt x="6224194" y="115366"/>
                  </a:lnTo>
                  <a:lnTo>
                    <a:pt x="6224079" y="115938"/>
                  </a:lnTo>
                  <a:lnTo>
                    <a:pt x="6222212" y="115087"/>
                  </a:lnTo>
                  <a:lnTo>
                    <a:pt x="6207137" y="110261"/>
                  </a:lnTo>
                  <a:lnTo>
                    <a:pt x="6191326" y="107276"/>
                  </a:lnTo>
                  <a:lnTo>
                    <a:pt x="6174918" y="106260"/>
                  </a:lnTo>
                  <a:lnTo>
                    <a:pt x="6126797" y="115366"/>
                  </a:lnTo>
                  <a:lnTo>
                    <a:pt x="6086691" y="140385"/>
                  </a:lnTo>
                  <a:lnTo>
                    <a:pt x="6058090" y="177825"/>
                  </a:lnTo>
                  <a:lnTo>
                    <a:pt x="6047244" y="214757"/>
                  </a:lnTo>
                  <a:lnTo>
                    <a:pt x="6038913" y="214757"/>
                  </a:lnTo>
                  <a:lnTo>
                    <a:pt x="6026607" y="217246"/>
                  </a:lnTo>
                  <a:lnTo>
                    <a:pt x="6016549" y="224028"/>
                  </a:lnTo>
                  <a:lnTo>
                    <a:pt x="6009767" y="234086"/>
                  </a:lnTo>
                  <a:lnTo>
                    <a:pt x="6007290" y="246405"/>
                  </a:lnTo>
                  <a:lnTo>
                    <a:pt x="6009767" y="258699"/>
                  </a:lnTo>
                  <a:lnTo>
                    <a:pt x="6016549" y="268757"/>
                  </a:lnTo>
                  <a:lnTo>
                    <a:pt x="6026607" y="275539"/>
                  </a:lnTo>
                  <a:lnTo>
                    <a:pt x="6038913" y="278028"/>
                  </a:lnTo>
                  <a:lnTo>
                    <a:pt x="6058255" y="278028"/>
                  </a:lnTo>
                  <a:lnTo>
                    <a:pt x="6664655" y="278028"/>
                  </a:lnTo>
                  <a:lnTo>
                    <a:pt x="6766103" y="278028"/>
                  </a:lnTo>
                  <a:lnTo>
                    <a:pt x="6778422" y="275539"/>
                  </a:lnTo>
                  <a:lnTo>
                    <a:pt x="6788467" y="268757"/>
                  </a:lnTo>
                  <a:lnTo>
                    <a:pt x="6795249" y="258699"/>
                  </a:lnTo>
                  <a:lnTo>
                    <a:pt x="6797738" y="246405"/>
                  </a:lnTo>
                  <a:close/>
                </a:path>
                <a:path w="8068944" h="2491104">
                  <a:moveTo>
                    <a:pt x="8068691" y="2448941"/>
                  </a:moveTo>
                  <a:lnTo>
                    <a:pt x="7085685" y="2448941"/>
                  </a:lnTo>
                  <a:lnTo>
                    <a:pt x="7064718" y="1926412"/>
                  </a:lnTo>
                  <a:lnTo>
                    <a:pt x="7064718" y="2448941"/>
                  </a:lnTo>
                  <a:lnTo>
                    <a:pt x="7026453" y="2448941"/>
                  </a:lnTo>
                  <a:lnTo>
                    <a:pt x="7005498" y="1759470"/>
                  </a:lnTo>
                  <a:lnTo>
                    <a:pt x="7005498" y="2448941"/>
                  </a:lnTo>
                  <a:lnTo>
                    <a:pt x="6901586" y="2448941"/>
                  </a:lnTo>
                  <a:lnTo>
                    <a:pt x="6886054" y="878840"/>
                  </a:lnTo>
                  <a:lnTo>
                    <a:pt x="6886041" y="877303"/>
                  </a:lnTo>
                  <a:lnTo>
                    <a:pt x="6898411" y="875131"/>
                  </a:lnTo>
                  <a:lnTo>
                    <a:pt x="6910502" y="873010"/>
                  </a:lnTo>
                  <a:lnTo>
                    <a:pt x="6913867" y="872426"/>
                  </a:lnTo>
                  <a:lnTo>
                    <a:pt x="6935444" y="868629"/>
                  </a:lnTo>
                  <a:lnTo>
                    <a:pt x="6957352" y="864781"/>
                  </a:lnTo>
                  <a:lnTo>
                    <a:pt x="6956984" y="852703"/>
                  </a:lnTo>
                  <a:lnTo>
                    <a:pt x="6957161" y="858215"/>
                  </a:lnTo>
                  <a:lnTo>
                    <a:pt x="6957200" y="859751"/>
                  </a:lnTo>
                  <a:lnTo>
                    <a:pt x="6957288" y="862698"/>
                  </a:lnTo>
                  <a:lnTo>
                    <a:pt x="6957352" y="864781"/>
                  </a:lnTo>
                  <a:lnTo>
                    <a:pt x="7005498" y="2448941"/>
                  </a:lnTo>
                  <a:lnTo>
                    <a:pt x="7005498" y="1759470"/>
                  </a:lnTo>
                  <a:lnTo>
                    <a:pt x="6977939" y="852703"/>
                  </a:lnTo>
                  <a:lnTo>
                    <a:pt x="6977926" y="852068"/>
                  </a:lnTo>
                  <a:lnTo>
                    <a:pt x="6977621" y="842073"/>
                  </a:lnTo>
                  <a:lnTo>
                    <a:pt x="6977558" y="839978"/>
                  </a:lnTo>
                  <a:lnTo>
                    <a:pt x="6965645" y="842073"/>
                  </a:lnTo>
                  <a:lnTo>
                    <a:pt x="6967398" y="852068"/>
                  </a:lnTo>
                  <a:lnTo>
                    <a:pt x="6967448" y="852385"/>
                  </a:lnTo>
                  <a:lnTo>
                    <a:pt x="6965645" y="842073"/>
                  </a:lnTo>
                  <a:lnTo>
                    <a:pt x="6946176" y="845502"/>
                  </a:lnTo>
                  <a:lnTo>
                    <a:pt x="6945249" y="805827"/>
                  </a:lnTo>
                  <a:lnTo>
                    <a:pt x="6945008" y="795591"/>
                  </a:lnTo>
                  <a:lnTo>
                    <a:pt x="6945008" y="795172"/>
                  </a:lnTo>
                  <a:lnTo>
                    <a:pt x="6944766" y="784885"/>
                  </a:lnTo>
                  <a:lnTo>
                    <a:pt x="6934530" y="784885"/>
                  </a:lnTo>
                  <a:lnTo>
                    <a:pt x="6925323" y="784885"/>
                  </a:lnTo>
                  <a:lnTo>
                    <a:pt x="6925323" y="849134"/>
                  </a:lnTo>
                  <a:lnTo>
                    <a:pt x="6918934" y="850265"/>
                  </a:lnTo>
                  <a:lnTo>
                    <a:pt x="6918172" y="805827"/>
                  </a:lnTo>
                  <a:lnTo>
                    <a:pt x="6924294" y="805827"/>
                  </a:lnTo>
                  <a:lnTo>
                    <a:pt x="6925284" y="847572"/>
                  </a:lnTo>
                  <a:lnTo>
                    <a:pt x="6925323" y="849134"/>
                  </a:lnTo>
                  <a:lnTo>
                    <a:pt x="6925323" y="784885"/>
                  </a:lnTo>
                  <a:lnTo>
                    <a:pt x="6907517" y="784885"/>
                  </a:lnTo>
                  <a:lnTo>
                    <a:pt x="6896862" y="784885"/>
                  </a:lnTo>
                  <a:lnTo>
                    <a:pt x="6897040" y="795528"/>
                  </a:lnTo>
                  <a:lnTo>
                    <a:pt x="6897941" y="847572"/>
                  </a:lnTo>
                  <a:lnTo>
                    <a:pt x="6898030" y="852385"/>
                  </a:lnTo>
                  <a:lnTo>
                    <a:pt x="6898056" y="853948"/>
                  </a:lnTo>
                  <a:lnTo>
                    <a:pt x="6873672" y="858215"/>
                  </a:lnTo>
                  <a:lnTo>
                    <a:pt x="6864921" y="859751"/>
                  </a:lnTo>
                  <a:lnTo>
                    <a:pt x="6880644" y="2448941"/>
                  </a:lnTo>
                  <a:lnTo>
                    <a:pt x="6671183" y="2448941"/>
                  </a:lnTo>
                  <a:lnTo>
                    <a:pt x="6717309" y="798563"/>
                  </a:lnTo>
                  <a:lnTo>
                    <a:pt x="6717347" y="797115"/>
                  </a:lnTo>
                  <a:lnTo>
                    <a:pt x="6996531" y="749261"/>
                  </a:lnTo>
                  <a:lnTo>
                    <a:pt x="7064718" y="2448941"/>
                  </a:lnTo>
                  <a:lnTo>
                    <a:pt x="7064718" y="1926412"/>
                  </a:lnTo>
                  <a:lnTo>
                    <a:pt x="7017004" y="737349"/>
                  </a:lnTo>
                  <a:lnTo>
                    <a:pt x="7016978" y="736511"/>
                  </a:lnTo>
                  <a:lnTo>
                    <a:pt x="7016851" y="733501"/>
                  </a:lnTo>
                  <a:lnTo>
                    <a:pt x="7015442" y="730681"/>
                  </a:lnTo>
                  <a:lnTo>
                    <a:pt x="7010755" y="726897"/>
                  </a:lnTo>
                  <a:lnTo>
                    <a:pt x="7007707" y="726097"/>
                  </a:lnTo>
                  <a:lnTo>
                    <a:pt x="7004748" y="726605"/>
                  </a:lnTo>
                  <a:lnTo>
                    <a:pt x="6705346" y="777925"/>
                  </a:lnTo>
                  <a:lnTo>
                    <a:pt x="6700431" y="778764"/>
                  </a:lnTo>
                  <a:lnTo>
                    <a:pt x="6696786" y="782967"/>
                  </a:lnTo>
                  <a:lnTo>
                    <a:pt x="6696646" y="787958"/>
                  </a:lnTo>
                  <a:lnTo>
                    <a:pt x="6650228" y="2448941"/>
                  </a:lnTo>
                  <a:lnTo>
                    <a:pt x="0" y="2448941"/>
                  </a:lnTo>
                  <a:lnTo>
                    <a:pt x="0" y="2491028"/>
                  </a:lnTo>
                  <a:lnTo>
                    <a:pt x="8068691" y="2491028"/>
                  </a:lnTo>
                  <a:lnTo>
                    <a:pt x="8068691" y="2448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8083781" y="5956630"/>
              <a:ext cx="455295" cy="1317625"/>
            </a:xfrm>
            <a:custGeom>
              <a:avLst/>
              <a:gdLst/>
              <a:ahLst/>
              <a:cxnLst/>
              <a:rect l="l" t="t" r="r" b="b"/>
              <a:pathLst>
                <a:path w="455294" h="1317625">
                  <a:moveTo>
                    <a:pt x="386298" y="0"/>
                  </a:moveTo>
                  <a:lnTo>
                    <a:pt x="29363" y="0"/>
                  </a:lnTo>
                  <a:lnTo>
                    <a:pt x="0" y="1317500"/>
                  </a:lnTo>
                  <a:lnTo>
                    <a:pt x="454874" y="1317500"/>
                  </a:lnTo>
                  <a:lnTo>
                    <a:pt x="386298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073250" y="5946159"/>
              <a:ext cx="476250" cy="1338580"/>
            </a:xfrm>
            <a:custGeom>
              <a:avLst/>
              <a:gdLst/>
              <a:ahLst/>
              <a:cxnLst/>
              <a:rect l="l" t="t" r="r" b="b"/>
              <a:pathLst>
                <a:path w="476250" h="1338579">
                  <a:moveTo>
                    <a:pt x="62" y="1327737"/>
                  </a:moveTo>
                  <a:lnTo>
                    <a:pt x="7713" y="1338442"/>
                  </a:lnTo>
                  <a:lnTo>
                    <a:pt x="10531" y="1338442"/>
                  </a:lnTo>
                  <a:lnTo>
                    <a:pt x="10531" y="1327971"/>
                  </a:lnTo>
                  <a:lnTo>
                    <a:pt x="62" y="1327737"/>
                  </a:lnTo>
                  <a:close/>
                </a:path>
                <a:path w="476250" h="1338579">
                  <a:moveTo>
                    <a:pt x="10531" y="1327971"/>
                  </a:moveTo>
                  <a:lnTo>
                    <a:pt x="10531" y="1338442"/>
                  </a:lnTo>
                  <a:lnTo>
                    <a:pt x="465405" y="1338442"/>
                  </a:lnTo>
                  <a:lnTo>
                    <a:pt x="465405" y="1328515"/>
                  </a:lnTo>
                  <a:lnTo>
                    <a:pt x="454948" y="1328515"/>
                  </a:lnTo>
                  <a:lnTo>
                    <a:pt x="454932" y="1328204"/>
                  </a:lnTo>
                  <a:lnTo>
                    <a:pt x="20999" y="1328204"/>
                  </a:lnTo>
                  <a:lnTo>
                    <a:pt x="10531" y="1327971"/>
                  </a:lnTo>
                  <a:close/>
                </a:path>
                <a:path w="476250" h="1338579">
                  <a:moveTo>
                    <a:pt x="475861" y="1327426"/>
                  </a:moveTo>
                  <a:lnTo>
                    <a:pt x="465405" y="1327971"/>
                  </a:lnTo>
                  <a:lnTo>
                    <a:pt x="465405" y="1338442"/>
                  </a:lnTo>
                  <a:lnTo>
                    <a:pt x="468276" y="1338442"/>
                  </a:lnTo>
                  <a:lnTo>
                    <a:pt x="470920" y="1337306"/>
                  </a:lnTo>
                  <a:lnTo>
                    <a:pt x="474976" y="1333097"/>
                  </a:lnTo>
                  <a:lnTo>
                    <a:pt x="475915" y="1330554"/>
                  </a:lnTo>
                  <a:lnTo>
                    <a:pt x="475861" y="1327426"/>
                  </a:lnTo>
                  <a:close/>
                </a:path>
                <a:path w="476250" h="1338579">
                  <a:moveTo>
                    <a:pt x="396829" y="10470"/>
                  </a:moveTo>
                  <a:lnTo>
                    <a:pt x="386372" y="11015"/>
                  </a:lnTo>
                  <a:lnTo>
                    <a:pt x="454891" y="1327426"/>
                  </a:lnTo>
                  <a:lnTo>
                    <a:pt x="454948" y="1328515"/>
                  </a:lnTo>
                  <a:lnTo>
                    <a:pt x="465404" y="1327971"/>
                  </a:lnTo>
                  <a:lnTo>
                    <a:pt x="465405" y="1317500"/>
                  </a:lnTo>
                  <a:lnTo>
                    <a:pt x="475345" y="1317500"/>
                  </a:lnTo>
                  <a:lnTo>
                    <a:pt x="407859" y="20941"/>
                  </a:lnTo>
                  <a:lnTo>
                    <a:pt x="396829" y="20941"/>
                  </a:lnTo>
                  <a:lnTo>
                    <a:pt x="396829" y="10470"/>
                  </a:lnTo>
                  <a:close/>
                </a:path>
                <a:path w="476250" h="1338579">
                  <a:moveTo>
                    <a:pt x="465405" y="1327971"/>
                  </a:moveTo>
                  <a:lnTo>
                    <a:pt x="454948" y="1328515"/>
                  </a:lnTo>
                  <a:lnTo>
                    <a:pt x="465405" y="1328515"/>
                  </a:lnTo>
                  <a:lnTo>
                    <a:pt x="465405" y="1327971"/>
                  </a:lnTo>
                  <a:close/>
                </a:path>
                <a:path w="476250" h="1338579">
                  <a:moveTo>
                    <a:pt x="21237" y="1317500"/>
                  </a:moveTo>
                  <a:lnTo>
                    <a:pt x="10531" y="1317500"/>
                  </a:lnTo>
                  <a:lnTo>
                    <a:pt x="10531" y="1327971"/>
                  </a:lnTo>
                  <a:lnTo>
                    <a:pt x="20999" y="1328204"/>
                  </a:lnTo>
                  <a:lnTo>
                    <a:pt x="21237" y="1317500"/>
                  </a:lnTo>
                  <a:close/>
                </a:path>
                <a:path w="476250" h="1338579">
                  <a:moveTo>
                    <a:pt x="454375" y="1317500"/>
                  </a:moveTo>
                  <a:lnTo>
                    <a:pt x="21237" y="1317500"/>
                  </a:lnTo>
                  <a:lnTo>
                    <a:pt x="21016" y="1327426"/>
                  </a:lnTo>
                  <a:lnTo>
                    <a:pt x="20999" y="1328204"/>
                  </a:lnTo>
                  <a:lnTo>
                    <a:pt x="454932" y="1328204"/>
                  </a:lnTo>
                  <a:lnTo>
                    <a:pt x="454375" y="1317500"/>
                  </a:lnTo>
                  <a:close/>
                </a:path>
                <a:path w="476250" h="1338579">
                  <a:moveTo>
                    <a:pt x="29426" y="10237"/>
                  </a:moveTo>
                  <a:lnTo>
                    <a:pt x="69" y="1327426"/>
                  </a:lnTo>
                  <a:lnTo>
                    <a:pt x="62" y="1327737"/>
                  </a:lnTo>
                  <a:lnTo>
                    <a:pt x="10531" y="1327971"/>
                  </a:lnTo>
                  <a:lnTo>
                    <a:pt x="10531" y="1317500"/>
                  </a:lnTo>
                  <a:lnTo>
                    <a:pt x="21237" y="1317500"/>
                  </a:lnTo>
                  <a:lnTo>
                    <a:pt x="50135" y="20941"/>
                  </a:lnTo>
                  <a:lnTo>
                    <a:pt x="39895" y="20941"/>
                  </a:lnTo>
                  <a:lnTo>
                    <a:pt x="39895" y="10470"/>
                  </a:lnTo>
                  <a:lnTo>
                    <a:pt x="29426" y="10237"/>
                  </a:lnTo>
                  <a:close/>
                </a:path>
                <a:path w="476250" h="1338579">
                  <a:moveTo>
                    <a:pt x="475345" y="1317500"/>
                  </a:moveTo>
                  <a:lnTo>
                    <a:pt x="465405" y="1317500"/>
                  </a:lnTo>
                  <a:lnTo>
                    <a:pt x="465405" y="1327971"/>
                  </a:lnTo>
                  <a:lnTo>
                    <a:pt x="475861" y="1327426"/>
                  </a:lnTo>
                  <a:lnTo>
                    <a:pt x="475345" y="1317500"/>
                  </a:lnTo>
                  <a:close/>
                </a:path>
                <a:path w="476250" h="1338579">
                  <a:moveTo>
                    <a:pt x="39895" y="10470"/>
                  </a:moveTo>
                  <a:lnTo>
                    <a:pt x="39895" y="20941"/>
                  </a:lnTo>
                  <a:lnTo>
                    <a:pt x="50135" y="20941"/>
                  </a:lnTo>
                  <a:lnTo>
                    <a:pt x="50356" y="11015"/>
                  </a:lnTo>
                  <a:lnTo>
                    <a:pt x="50363" y="10704"/>
                  </a:lnTo>
                  <a:lnTo>
                    <a:pt x="39895" y="10470"/>
                  </a:lnTo>
                  <a:close/>
                </a:path>
                <a:path w="476250" h="1338579">
                  <a:moveTo>
                    <a:pt x="396829" y="0"/>
                  </a:moveTo>
                  <a:lnTo>
                    <a:pt x="39895" y="0"/>
                  </a:lnTo>
                  <a:lnTo>
                    <a:pt x="39895" y="10470"/>
                  </a:lnTo>
                  <a:lnTo>
                    <a:pt x="50363" y="10704"/>
                  </a:lnTo>
                  <a:lnTo>
                    <a:pt x="50135" y="20941"/>
                  </a:lnTo>
                  <a:lnTo>
                    <a:pt x="386889" y="20941"/>
                  </a:lnTo>
                  <a:lnTo>
                    <a:pt x="386372" y="11015"/>
                  </a:lnTo>
                  <a:lnTo>
                    <a:pt x="396829" y="10470"/>
                  </a:lnTo>
                  <a:lnTo>
                    <a:pt x="396829" y="0"/>
                  </a:lnTo>
                  <a:close/>
                </a:path>
                <a:path w="476250" h="1338579">
                  <a:moveTo>
                    <a:pt x="407285" y="9926"/>
                  </a:moveTo>
                  <a:lnTo>
                    <a:pt x="396829" y="10470"/>
                  </a:lnTo>
                  <a:lnTo>
                    <a:pt x="396829" y="20941"/>
                  </a:lnTo>
                  <a:lnTo>
                    <a:pt x="407859" y="20941"/>
                  </a:lnTo>
                  <a:lnTo>
                    <a:pt x="407342" y="11015"/>
                  </a:lnTo>
                  <a:lnTo>
                    <a:pt x="407285" y="9926"/>
                  </a:lnTo>
                  <a:close/>
                </a:path>
                <a:path w="476250" h="1338579">
                  <a:moveTo>
                    <a:pt x="39895" y="0"/>
                  </a:moveTo>
                  <a:lnTo>
                    <a:pt x="34203" y="0"/>
                  </a:lnTo>
                  <a:lnTo>
                    <a:pt x="29553" y="4546"/>
                  </a:lnTo>
                  <a:lnTo>
                    <a:pt x="29426" y="10237"/>
                  </a:lnTo>
                  <a:lnTo>
                    <a:pt x="39895" y="10470"/>
                  </a:lnTo>
                  <a:lnTo>
                    <a:pt x="39895" y="0"/>
                  </a:lnTo>
                  <a:close/>
                </a:path>
                <a:path w="476250" h="1338579">
                  <a:moveTo>
                    <a:pt x="402400" y="0"/>
                  </a:moveTo>
                  <a:lnTo>
                    <a:pt x="396829" y="0"/>
                  </a:lnTo>
                  <a:lnTo>
                    <a:pt x="396829" y="10470"/>
                  </a:lnTo>
                  <a:lnTo>
                    <a:pt x="407285" y="9926"/>
                  </a:lnTo>
                  <a:lnTo>
                    <a:pt x="407005" y="4546"/>
                  </a:lnTo>
                  <a:lnTo>
                    <a:pt x="406996" y="4362"/>
                  </a:lnTo>
                  <a:lnTo>
                    <a:pt x="402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7901680" y="5956630"/>
              <a:ext cx="212090" cy="1317625"/>
            </a:xfrm>
            <a:custGeom>
              <a:avLst/>
              <a:gdLst/>
              <a:ahLst/>
              <a:cxnLst/>
              <a:rect l="l" t="t" r="r" b="b"/>
              <a:pathLst>
                <a:path w="212090" h="1317625">
                  <a:moveTo>
                    <a:pt x="211466" y="0"/>
                  </a:moveTo>
                  <a:lnTo>
                    <a:pt x="68575" y="0"/>
                  </a:lnTo>
                  <a:lnTo>
                    <a:pt x="0" y="1317500"/>
                  </a:lnTo>
                  <a:lnTo>
                    <a:pt x="182102" y="1317500"/>
                  </a:lnTo>
                  <a:lnTo>
                    <a:pt x="21146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7891075" y="5946159"/>
              <a:ext cx="233045" cy="1338580"/>
            </a:xfrm>
            <a:custGeom>
              <a:avLst/>
              <a:gdLst/>
              <a:ahLst/>
              <a:cxnLst/>
              <a:rect l="l" t="t" r="r" b="b"/>
              <a:pathLst>
                <a:path w="233044" h="1338579">
                  <a:moveTo>
                    <a:pt x="149" y="1327426"/>
                  </a:moveTo>
                  <a:lnTo>
                    <a:pt x="120" y="1327971"/>
                  </a:lnTo>
                  <a:lnTo>
                    <a:pt x="0" y="1330294"/>
                  </a:lnTo>
                  <a:lnTo>
                    <a:pt x="1034" y="1333097"/>
                  </a:lnTo>
                  <a:lnTo>
                    <a:pt x="4988" y="1337262"/>
                  </a:lnTo>
                  <a:lnTo>
                    <a:pt x="7734" y="1338442"/>
                  </a:lnTo>
                  <a:lnTo>
                    <a:pt x="10605" y="1338442"/>
                  </a:lnTo>
                  <a:lnTo>
                    <a:pt x="10605" y="1327971"/>
                  </a:lnTo>
                  <a:lnTo>
                    <a:pt x="149" y="1327426"/>
                  </a:lnTo>
                  <a:close/>
                </a:path>
                <a:path w="233044" h="1338579">
                  <a:moveTo>
                    <a:pt x="10605" y="1327971"/>
                  </a:moveTo>
                  <a:lnTo>
                    <a:pt x="10605" y="1338442"/>
                  </a:lnTo>
                  <a:lnTo>
                    <a:pt x="192708" y="1338442"/>
                  </a:lnTo>
                  <a:lnTo>
                    <a:pt x="192708" y="1328515"/>
                  </a:lnTo>
                  <a:lnTo>
                    <a:pt x="21062" y="1328515"/>
                  </a:lnTo>
                  <a:lnTo>
                    <a:pt x="10605" y="1327971"/>
                  </a:lnTo>
                  <a:close/>
                </a:path>
                <a:path w="233044" h="1338579">
                  <a:moveTo>
                    <a:pt x="192708" y="1327971"/>
                  </a:moveTo>
                  <a:lnTo>
                    <a:pt x="192708" y="1338442"/>
                  </a:lnTo>
                  <a:lnTo>
                    <a:pt x="198400" y="1338442"/>
                  </a:lnTo>
                  <a:lnTo>
                    <a:pt x="203049" y="1333895"/>
                  </a:lnTo>
                  <a:lnTo>
                    <a:pt x="203176" y="1328204"/>
                  </a:lnTo>
                  <a:lnTo>
                    <a:pt x="192708" y="1327971"/>
                  </a:lnTo>
                  <a:close/>
                </a:path>
                <a:path w="233044" h="1338579">
                  <a:moveTo>
                    <a:pt x="21636" y="1317500"/>
                  </a:moveTo>
                  <a:lnTo>
                    <a:pt x="10605" y="1317500"/>
                  </a:lnTo>
                  <a:lnTo>
                    <a:pt x="10605" y="1327971"/>
                  </a:lnTo>
                  <a:lnTo>
                    <a:pt x="21062" y="1328515"/>
                  </a:lnTo>
                  <a:lnTo>
                    <a:pt x="21636" y="1317500"/>
                  </a:lnTo>
                  <a:close/>
                </a:path>
                <a:path w="233044" h="1338579">
                  <a:moveTo>
                    <a:pt x="182468" y="1317500"/>
                  </a:moveTo>
                  <a:lnTo>
                    <a:pt x="21636" y="1317500"/>
                  </a:lnTo>
                  <a:lnTo>
                    <a:pt x="21119" y="1327426"/>
                  </a:lnTo>
                  <a:lnTo>
                    <a:pt x="21062" y="1328515"/>
                  </a:lnTo>
                  <a:lnTo>
                    <a:pt x="192708" y="1328515"/>
                  </a:lnTo>
                  <a:lnTo>
                    <a:pt x="192708" y="1327971"/>
                  </a:lnTo>
                  <a:lnTo>
                    <a:pt x="182240" y="1327737"/>
                  </a:lnTo>
                  <a:lnTo>
                    <a:pt x="182468" y="1317500"/>
                  </a:lnTo>
                  <a:close/>
                </a:path>
                <a:path w="233044" h="1338579">
                  <a:moveTo>
                    <a:pt x="203415" y="1317500"/>
                  </a:moveTo>
                  <a:lnTo>
                    <a:pt x="192708" y="1317500"/>
                  </a:lnTo>
                  <a:lnTo>
                    <a:pt x="192710" y="1327971"/>
                  </a:lnTo>
                  <a:lnTo>
                    <a:pt x="203176" y="1328204"/>
                  </a:lnTo>
                  <a:lnTo>
                    <a:pt x="203415" y="1317500"/>
                  </a:lnTo>
                  <a:close/>
                </a:path>
                <a:path w="233044" h="1338579">
                  <a:moveTo>
                    <a:pt x="68725" y="9926"/>
                  </a:moveTo>
                  <a:lnTo>
                    <a:pt x="149" y="1327426"/>
                  </a:lnTo>
                  <a:lnTo>
                    <a:pt x="10605" y="1327971"/>
                  </a:lnTo>
                  <a:lnTo>
                    <a:pt x="10605" y="1317500"/>
                  </a:lnTo>
                  <a:lnTo>
                    <a:pt x="21636" y="1317500"/>
                  </a:lnTo>
                  <a:lnTo>
                    <a:pt x="89121" y="20941"/>
                  </a:lnTo>
                  <a:lnTo>
                    <a:pt x="79181" y="20941"/>
                  </a:lnTo>
                  <a:lnTo>
                    <a:pt x="79181" y="10470"/>
                  </a:lnTo>
                  <a:lnTo>
                    <a:pt x="68725" y="9926"/>
                  </a:lnTo>
                  <a:close/>
                </a:path>
                <a:path w="233044" h="1338579">
                  <a:moveTo>
                    <a:pt x="211604" y="10237"/>
                  </a:moveTo>
                  <a:lnTo>
                    <a:pt x="182247" y="1327426"/>
                  </a:lnTo>
                  <a:lnTo>
                    <a:pt x="182240" y="1327737"/>
                  </a:lnTo>
                  <a:lnTo>
                    <a:pt x="192710" y="1327971"/>
                  </a:lnTo>
                  <a:lnTo>
                    <a:pt x="192708" y="1317500"/>
                  </a:lnTo>
                  <a:lnTo>
                    <a:pt x="203415" y="1317500"/>
                  </a:lnTo>
                  <a:lnTo>
                    <a:pt x="232312" y="20941"/>
                  </a:lnTo>
                  <a:lnTo>
                    <a:pt x="222072" y="20941"/>
                  </a:lnTo>
                  <a:lnTo>
                    <a:pt x="222072" y="10470"/>
                  </a:lnTo>
                  <a:lnTo>
                    <a:pt x="211604" y="10237"/>
                  </a:lnTo>
                  <a:close/>
                </a:path>
                <a:path w="233044" h="1338579">
                  <a:moveTo>
                    <a:pt x="79181" y="10470"/>
                  </a:moveTo>
                  <a:lnTo>
                    <a:pt x="79181" y="20941"/>
                  </a:lnTo>
                  <a:lnTo>
                    <a:pt x="89121" y="20941"/>
                  </a:lnTo>
                  <a:lnTo>
                    <a:pt x="89638" y="11015"/>
                  </a:lnTo>
                  <a:lnTo>
                    <a:pt x="79181" y="10470"/>
                  </a:lnTo>
                  <a:close/>
                </a:path>
                <a:path w="233044" h="1338579">
                  <a:moveTo>
                    <a:pt x="222072" y="0"/>
                  </a:moveTo>
                  <a:lnTo>
                    <a:pt x="79181" y="0"/>
                  </a:lnTo>
                  <a:lnTo>
                    <a:pt x="79181" y="10470"/>
                  </a:lnTo>
                  <a:lnTo>
                    <a:pt x="89638" y="11015"/>
                  </a:lnTo>
                  <a:lnTo>
                    <a:pt x="89121" y="20941"/>
                  </a:lnTo>
                  <a:lnTo>
                    <a:pt x="211365" y="20941"/>
                  </a:lnTo>
                  <a:lnTo>
                    <a:pt x="211586" y="11015"/>
                  </a:lnTo>
                  <a:lnTo>
                    <a:pt x="211604" y="10237"/>
                  </a:lnTo>
                  <a:lnTo>
                    <a:pt x="222072" y="10237"/>
                  </a:lnTo>
                  <a:lnTo>
                    <a:pt x="222072" y="0"/>
                  </a:lnTo>
                  <a:close/>
                </a:path>
                <a:path w="233044" h="1338579">
                  <a:moveTo>
                    <a:pt x="222072" y="10470"/>
                  </a:moveTo>
                  <a:lnTo>
                    <a:pt x="222072" y="20941"/>
                  </a:lnTo>
                  <a:lnTo>
                    <a:pt x="232312" y="20941"/>
                  </a:lnTo>
                  <a:lnTo>
                    <a:pt x="232533" y="11015"/>
                  </a:lnTo>
                  <a:lnTo>
                    <a:pt x="232540" y="10704"/>
                  </a:lnTo>
                  <a:lnTo>
                    <a:pt x="222072" y="10470"/>
                  </a:lnTo>
                  <a:close/>
                </a:path>
                <a:path w="233044" h="1338579">
                  <a:moveTo>
                    <a:pt x="224889" y="0"/>
                  </a:moveTo>
                  <a:lnTo>
                    <a:pt x="222072" y="0"/>
                  </a:lnTo>
                  <a:lnTo>
                    <a:pt x="222072" y="10470"/>
                  </a:lnTo>
                  <a:lnTo>
                    <a:pt x="232540" y="10704"/>
                  </a:lnTo>
                  <a:lnTo>
                    <a:pt x="232603" y="7887"/>
                  </a:lnTo>
                  <a:lnTo>
                    <a:pt x="231528" y="5164"/>
                  </a:lnTo>
                  <a:lnTo>
                    <a:pt x="227588" y="1135"/>
                  </a:lnTo>
                  <a:lnTo>
                    <a:pt x="224889" y="0"/>
                  </a:lnTo>
                  <a:close/>
                </a:path>
                <a:path w="233044" h="1338579">
                  <a:moveTo>
                    <a:pt x="79181" y="0"/>
                  </a:moveTo>
                  <a:lnTo>
                    <a:pt x="73610" y="0"/>
                  </a:lnTo>
                  <a:lnTo>
                    <a:pt x="69014" y="4362"/>
                  </a:lnTo>
                  <a:lnTo>
                    <a:pt x="68831" y="7887"/>
                  </a:lnTo>
                  <a:lnTo>
                    <a:pt x="68725" y="9926"/>
                  </a:lnTo>
                  <a:lnTo>
                    <a:pt x="79181" y="10470"/>
                  </a:lnTo>
                  <a:lnTo>
                    <a:pt x="79181" y="0"/>
                  </a:lnTo>
                  <a:close/>
                </a:path>
                <a:path w="233044" h="1338579">
                  <a:moveTo>
                    <a:pt x="222072" y="10237"/>
                  </a:moveTo>
                  <a:lnTo>
                    <a:pt x="211604" y="10237"/>
                  </a:lnTo>
                  <a:lnTo>
                    <a:pt x="222072" y="10470"/>
                  </a:lnTo>
                  <a:lnTo>
                    <a:pt x="222072" y="102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8168069" y="6010982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8162833" y="6005747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8168069" y="6092850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8162833" y="608761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8168069" y="6174729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8162833" y="616949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8168069" y="6256596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8162833" y="6251361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8168069" y="633846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8162833" y="6333228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8168069" y="642034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8162833" y="6415107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8168069" y="6502210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8162833" y="6496975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8168069" y="6584090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8162833" y="6578855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8168069" y="6665957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8162833" y="6660721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8168069" y="6747837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8162833" y="6742602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1"/>
                  </a:lnTo>
                  <a:lnTo>
                    <a:pt x="10470" y="41781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1"/>
                  </a:lnTo>
                  <a:lnTo>
                    <a:pt x="46086" y="41781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1"/>
                  </a:lnTo>
                  <a:lnTo>
                    <a:pt x="51322" y="41781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8168069" y="682970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8162833" y="6824468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1"/>
                  </a:lnTo>
                  <a:lnTo>
                    <a:pt x="10470" y="41781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1"/>
                  </a:lnTo>
                  <a:lnTo>
                    <a:pt x="46086" y="41781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1"/>
                  </a:lnTo>
                  <a:lnTo>
                    <a:pt x="51322" y="41781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8168069" y="6911584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8162833" y="6906348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8168069" y="6993451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8162833" y="6988215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8168069" y="7075318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8162833" y="7070082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1"/>
                  </a:lnTo>
                  <a:lnTo>
                    <a:pt x="10470" y="41781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1"/>
                  </a:lnTo>
                  <a:lnTo>
                    <a:pt x="46086" y="41781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1"/>
                  </a:lnTo>
                  <a:lnTo>
                    <a:pt x="51322" y="41781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8168069" y="7157197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6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6" y="36545"/>
                  </a:lnTo>
                  <a:lnTo>
                    <a:pt x="4608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8162833" y="7151962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7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7" y="47016"/>
                  </a:lnTo>
                  <a:lnTo>
                    <a:pt x="56557" y="36545"/>
                  </a:lnTo>
                  <a:close/>
                </a:path>
                <a:path w="57150" h="47625">
                  <a:moveTo>
                    <a:pt x="46086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6" y="41780"/>
                  </a:lnTo>
                  <a:lnTo>
                    <a:pt x="46086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6" y="5235"/>
                  </a:lnTo>
                  <a:lnTo>
                    <a:pt x="46086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7" y="36545"/>
                  </a:lnTo>
                  <a:lnTo>
                    <a:pt x="56557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6" y="10470"/>
                  </a:lnTo>
                  <a:lnTo>
                    <a:pt x="46086" y="5235"/>
                  </a:lnTo>
                  <a:close/>
                </a:path>
                <a:path w="57150" h="47625">
                  <a:moveTo>
                    <a:pt x="56557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7" y="10470"/>
                  </a:lnTo>
                  <a:lnTo>
                    <a:pt x="5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8273765" y="6010982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8268529" y="6005747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8273765" y="6092850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8268529" y="608761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8273765" y="6174729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8268529" y="616949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8273765" y="6256596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8268529" y="6251361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8273765" y="633846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8268529" y="6333228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8273765" y="642034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8268529" y="6415107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8273765" y="6502210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8268529" y="6496975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8273765" y="6584090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8268529" y="6578855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8273765" y="6665957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8268529" y="6660721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8273765" y="6747837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8268529" y="6742602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1"/>
                  </a:lnTo>
                  <a:lnTo>
                    <a:pt x="10470" y="41781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1"/>
                  </a:lnTo>
                  <a:lnTo>
                    <a:pt x="46087" y="41781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1"/>
                  </a:lnTo>
                  <a:lnTo>
                    <a:pt x="51322" y="41781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8273765" y="682970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8268529" y="6824468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1"/>
                  </a:lnTo>
                  <a:lnTo>
                    <a:pt x="10470" y="41781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1"/>
                  </a:lnTo>
                  <a:lnTo>
                    <a:pt x="46087" y="41781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1"/>
                  </a:lnTo>
                  <a:lnTo>
                    <a:pt x="51322" y="41781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8273765" y="6911584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8268529" y="6906348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8273765" y="6993451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8268529" y="6988215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8273765" y="7075318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8268529" y="7070082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1"/>
                  </a:lnTo>
                  <a:lnTo>
                    <a:pt x="10470" y="41781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1"/>
                  </a:lnTo>
                  <a:lnTo>
                    <a:pt x="46087" y="41781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1"/>
                  </a:lnTo>
                  <a:lnTo>
                    <a:pt x="51322" y="41781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8273765" y="7157197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8268529" y="7151962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8379461" y="6010982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8374225" y="6005747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8379461" y="6092850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8374225" y="608761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8379461" y="6174729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8374225" y="616949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8379461" y="6256596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8374225" y="6251361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8379461" y="633846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8374225" y="6333228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8379461" y="642034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8374225" y="6415107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8379461" y="6502210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8374225" y="6496975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8379461" y="6584090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8374225" y="6578855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8379461" y="6665957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8374225" y="6660721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8379461" y="6747837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8374225" y="6742602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1"/>
                  </a:lnTo>
                  <a:lnTo>
                    <a:pt x="10470" y="41781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1"/>
                  </a:lnTo>
                  <a:lnTo>
                    <a:pt x="46087" y="41781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1"/>
                  </a:lnTo>
                  <a:lnTo>
                    <a:pt x="51322" y="41781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8379461" y="682970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8374225" y="6824468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1"/>
                  </a:lnTo>
                  <a:lnTo>
                    <a:pt x="10470" y="41781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1"/>
                  </a:lnTo>
                  <a:lnTo>
                    <a:pt x="46087" y="41781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1"/>
                  </a:lnTo>
                  <a:lnTo>
                    <a:pt x="51322" y="41781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8379461" y="6911584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8374225" y="6906348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8379461" y="6993451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8374225" y="6988215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8379461" y="7075318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8374225" y="7070082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1"/>
                  </a:lnTo>
                  <a:lnTo>
                    <a:pt x="10470" y="41781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1"/>
                  </a:lnTo>
                  <a:lnTo>
                    <a:pt x="46087" y="41781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1"/>
                  </a:lnTo>
                  <a:lnTo>
                    <a:pt x="51322" y="41781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8379461" y="7157197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5" h="36829">
                  <a:moveTo>
                    <a:pt x="46087" y="0"/>
                  </a:moveTo>
                  <a:lnTo>
                    <a:pt x="0" y="0"/>
                  </a:lnTo>
                  <a:lnTo>
                    <a:pt x="0" y="36545"/>
                  </a:lnTo>
                  <a:lnTo>
                    <a:pt x="46087" y="36545"/>
                  </a:lnTo>
                  <a:lnTo>
                    <a:pt x="4608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8374225" y="7151962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235" y="0"/>
                  </a:moveTo>
                  <a:lnTo>
                    <a:pt x="0" y="0"/>
                  </a:lnTo>
                  <a:lnTo>
                    <a:pt x="0" y="47016"/>
                  </a:lnTo>
                  <a:lnTo>
                    <a:pt x="5235" y="47016"/>
                  </a:lnTo>
                  <a:lnTo>
                    <a:pt x="5235" y="36545"/>
                  </a:lnTo>
                  <a:lnTo>
                    <a:pt x="10470" y="365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7150" h="47625">
                  <a:moveTo>
                    <a:pt x="10470" y="36545"/>
                  </a:moveTo>
                  <a:lnTo>
                    <a:pt x="5235" y="36545"/>
                  </a:lnTo>
                  <a:lnTo>
                    <a:pt x="5235" y="47016"/>
                  </a:lnTo>
                  <a:lnTo>
                    <a:pt x="51322" y="47016"/>
                  </a:lnTo>
                  <a:lnTo>
                    <a:pt x="51322" y="41780"/>
                  </a:lnTo>
                  <a:lnTo>
                    <a:pt x="10470" y="41780"/>
                  </a:lnTo>
                  <a:lnTo>
                    <a:pt x="10470" y="36545"/>
                  </a:lnTo>
                  <a:close/>
                </a:path>
                <a:path w="57150" h="47625">
                  <a:moveTo>
                    <a:pt x="56558" y="36545"/>
                  </a:moveTo>
                  <a:lnTo>
                    <a:pt x="51322" y="36545"/>
                  </a:lnTo>
                  <a:lnTo>
                    <a:pt x="51322" y="47016"/>
                  </a:lnTo>
                  <a:lnTo>
                    <a:pt x="56558" y="47016"/>
                  </a:lnTo>
                  <a:lnTo>
                    <a:pt x="56558" y="36545"/>
                  </a:lnTo>
                  <a:close/>
                </a:path>
                <a:path w="57150" h="47625">
                  <a:moveTo>
                    <a:pt x="46087" y="36545"/>
                  </a:moveTo>
                  <a:lnTo>
                    <a:pt x="10470" y="36545"/>
                  </a:lnTo>
                  <a:lnTo>
                    <a:pt x="10470" y="41780"/>
                  </a:lnTo>
                  <a:lnTo>
                    <a:pt x="46087" y="41780"/>
                  </a:lnTo>
                  <a:lnTo>
                    <a:pt x="46087" y="36545"/>
                  </a:lnTo>
                  <a:close/>
                </a:path>
                <a:path w="57150" h="47625">
                  <a:moveTo>
                    <a:pt x="51322" y="5235"/>
                  </a:moveTo>
                  <a:lnTo>
                    <a:pt x="46087" y="5235"/>
                  </a:lnTo>
                  <a:lnTo>
                    <a:pt x="46087" y="41780"/>
                  </a:lnTo>
                  <a:lnTo>
                    <a:pt x="51322" y="41780"/>
                  </a:lnTo>
                  <a:lnTo>
                    <a:pt x="51322" y="36545"/>
                  </a:lnTo>
                  <a:lnTo>
                    <a:pt x="56558" y="36545"/>
                  </a:lnTo>
                  <a:lnTo>
                    <a:pt x="56558" y="10470"/>
                  </a:lnTo>
                  <a:lnTo>
                    <a:pt x="51322" y="10470"/>
                  </a:lnTo>
                  <a:lnTo>
                    <a:pt x="51322" y="5235"/>
                  </a:lnTo>
                  <a:close/>
                </a:path>
                <a:path w="57150" h="47625">
                  <a:moveTo>
                    <a:pt x="5132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51322" y="5235"/>
                  </a:lnTo>
                  <a:lnTo>
                    <a:pt x="51322" y="0"/>
                  </a:lnTo>
                  <a:close/>
                </a:path>
                <a:path w="57150" h="47625">
                  <a:moveTo>
                    <a:pt x="46087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46087" y="10470"/>
                  </a:lnTo>
                  <a:lnTo>
                    <a:pt x="46087" y="5235"/>
                  </a:lnTo>
                  <a:close/>
                </a:path>
                <a:path w="57150" h="47625">
                  <a:moveTo>
                    <a:pt x="56558" y="0"/>
                  </a:moveTo>
                  <a:lnTo>
                    <a:pt x="51322" y="0"/>
                  </a:lnTo>
                  <a:lnTo>
                    <a:pt x="51322" y="10470"/>
                  </a:lnTo>
                  <a:lnTo>
                    <a:pt x="56558" y="10470"/>
                  </a:lnTo>
                  <a:lnTo>
                    <a:pt x="56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7617444" y="6262094"/>
              <a:ext cx="407034" cy="991869"/>
            </a:xfrm>
            <a:custGeom>
              <a:avLst/>
              <a:gdLst/>
              <a:ahLst/>
              <a:cxnLst/>
              <a:rect l="l" t="t" r="r" b="b"/>
              <a:pathLst>
                <a:path w="407034" h="991870">
                  <a:moveTo>
                    <a:pt x="326600" y="0"/>
                  </a:moveTo>
                  <a:lnTo>
                    <a:pt x="28242" y="0"/>
                  </a:lnTo>
                  <a:lnTo>
                    <a:pt x="0" y="991703"/>
                  </a:lnTo>
                  <a:lnTo>
                    <a:pt x="406861" y="991703"/>
                  </a:lnTo>
                  <a:lnTo>
                    <a:pt x="32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7411751" y="6251631"/>
              <a:ext cx="623570" cy="1012825"/>
            </a:xfrm>
            <a:custGeom>
              <a:avLst/>
              <a:gdLst/>
              <a:ahLst/>
              <a:cxnLst/>
              <a:rect l="l" t="t" r="r" b="b"/>
              <a:pathLst>
                <a:path w="623569" h="1012825">
                  <a:moveTo>
                    <a:pt x="623214" y="1004239"/>
                  </a:moveTo>
                  <a:lnTo>
                    <a:pt x="623125" y="1003020"/>
                  </a:lnTo>
                  <a:lnTo>
                    <a:pt x="623023" y="1001877"/>
                  </a:lnTo>
                  <a:lnTo>
                    <a:pt x="622985" y="1001331"/>
                  </a:lnTo>
                  <a:lnTo>
                    <a:pt x="622211" y="991704"/>
                  </a:lnTo>
                  <a:lnTo>
                    <a:pt x="601992" y="741921"/>
                  </a:lnTo>
                  <a:lnTo>
                    <a:pt x="601992" y="1001687"/>
                  </a:lnTo>
                  <a:lnTo>
                    <a:pt x="601192" y="991704"/>
                  </a:lnTo>
                  <a:lnTo>
                    <a:pt x="216458" y="991704"/>
                  </a:lnTo>
                  <a:lnTo>
                    <a:pt x="242214" y="87299"/>
                  </a:lnTo>
                  <a:lnTo>
                    <a:pt x="242341" y="82892"/>
                  </a:lnTo>
                  <a:lnTo>
                    <a:pt x="242493" y="77673"/>
                  </a:lnTo>
                  <a:lnTo>
                    <a:pt x="242493" y="77139"/>
                  </a:lnTo>
                  <a:lnTo>
                    <a:pt x="242582" y="74295"/>
                  </a:lnTo>
                  <a:lnTo>
                    <a:pt x="244106" y="20942"/>
                  </a:lnTo>
                  <a:lnTo>
                    <a:pt x="522630" y="20942"/>
                  </a:lnTo>
                  <a:lnTo>
                    <a:pt x="525932" y="61950"/>
                  </a:lnTo>
                  <a:lnTo>
                    <a:pt x="313677" y="61950"/>
                  </a:lnTo>
                  <a:lnTo>
                    <a:pt x="313677" y="67030"/>
                  </a:lnTo>
                  <a:lnTo>
                    <a:pt x="313677" y="72110"/>
                  </a:lnTo>
                  <a:lnTo>
                    <a:pt x="526757" y="72110"/>
                  </a:lnTo>
                  <a:lnTo>
                    <a:pt x="532498" y="143065"/>
                  </a:lnTo>
                  <a:lnTo>
                    <a:pt x="313728" y="143065"/>
                  </a:lnTo>
                  <a:lnTo>
                    <a:pt x="313728" y="148145"/>
                  </a:lnTo>
                  <a:lnTo>
                    <a:pt x="313728" y="153225"/>
                  </a:lnTo>
                  <a:lnTo>
                    <a:pt x="533323" y="153225"/>
                  </a:lnTo>
                  <a:lnTo>
                    <a:pt x="539445" y="229057"/>
                  </a:lnTo>
                  <a:lnTo>
                    <a:pt x="313791" y="229057"/>
                  </a:lnTo>
                  <a:lnTo>
                    <a:pt x="313791" y="234137"/>
                  </a:lnTo>
                  <a:lnTo>
                    <a:pt x="313791" y="239217"/>
                  </a:lnTo>
                  <a:lnTo>
                    <a:pt x="540283" y="239217"/>
                  </a:lnTo>
                  <a:lnTo>
                    <a:pt x="546836" y="320370"/>
                  </a:lnTo>
                  <a:lnTo>
                    <a:pt x="313867" y="320370"/>
                  </a:lnTo>
                  <a:lnTo>
                    <a:pt x="313867" y="325450"/>
                  </a:lnTo>
                  <a:lnTo>
                    <a:pt x="313867" y="330530"/>
                  </a:lnTo>
                  <a:lnTo>
                    <a:pt x="547662" y="330530"/>
                  </a:lnTo>
                  <a:lnTo>
                    <a:pt x="554685" y="417512"/>
                  </a:lnTo>
                  <a:lnTo>
                    <a:pt x="313931" y="417512"/>
                  </a:lnTo>
                  <a:lnTo>
                    <a:pt x="313931" y="422592"/>
                  </a:lnTo>
                  <a:lnTo>
                    <a:pt x="313931" y="427672"/>
                  </a:lnTo>
                  <a:lnTo>
                    <a:pt x="555523" y="427672"/>
                  </a:lnTo>
                  <a:lnTo>
                    <a:pt x="563067" y="521068"/>
                  </a:lnTo>
                  <a:lnTo>
                    <a:pt x="314007" y="521068"/>
                  </a:lnTo>
                  <a:lnTo>
                    <a:pt x="314007" y="526148"/>
                  </a:lnTo>
                  <a:lnTo>
                    <a:pt x="314007" y="531228"/>
                  </a:lnTo>
                  <a:lnTo>
                    <a:pt x="563905" y="531228"/>
                  </a:lnTo>
                  <a:lnTo>
                    <a:pt x="572020" y="631698"/>
                  </a:lnTo>
                  <a:lnTo>
                    <a:pt x="314096" y="631698"/>
                  </a:lnTo>
                  <a:lnTo>
                    <a:pt x="314096" y="636778"/>
                  </a:lnTo>
                  <a:lnTo>
                    <a:pt x="314096" y="641858"/>
                  </a:lnTo>
                  <a:lnTo>
                    <a:pt x="572858" y="641858"/>
                  </a:lnTo>
                  <a:lnTo>
                    <a:pt x="581609" y="750125"/>
                  </a:lnTo>
                  <a:lnTo>
                    <a:pt x="314185" y="750125"/>
                  </a:lnTo>
                  <a:lnTo>
                    <a:pt x="314185" y="755205"/>
                  </a:lnTo>
                  <a:lnTo>
                    <a:pt x="314185" y="760285"/>
                  </a:lnTo>
                  <a:lnTo>
                    <a:pt x="582447" y="760285"/>
                  </a:lnTo>
                  <a:lnTo>
                    <a:pt x="591908" y="877239"/>
                  </a:lnTo>
                  <a:lnTo>
                    <a:pt x="314274" y="877239"/>
                  </a:lnTo>
                  <a:lnTo>
                    <a:pt x="314274" y="882319"/>
                  </a:lnTo>
                  <a:lnTo>
                    <a:pt x="314274" y="887399"/>
                  </a:lnTo>
                  <a:lnTo>
                    <a:pt x="592734" y="887399"/>
                  </a:lnTo>
                  <a:lnTo>
                    <a:pt x="601192" y="991704"/>
                  </a:lnTo>
                  <a:lnTo>
                    <a:pt x="601980" y="1001331"/>
                  </a:lnTo>
                  <a:lnTo>
                    <a:pt x="601992" y="1001687"/>
                  </a:lnTo>
                  <a:lnTo>
                    <a:pt x="601992" y="741921"/>
                  </a:lnTo>
                  <a:lnTo>
                    <a:pt x="543636" y="20942"/>
                  </a:lnTo>
                  <a:lnTo>
                    <a:pt x="542861" y="11315"/>
                  </a:lnTo>
                  <a:lnTo>
                    <a:pt x="542772" y="10172"/>
                  </a:lnTo>
                  <a:lnTo>
                    <a:pt x="542721" y="9626"/>
                  </a:lnTo>
                  <a:lnTo>
                    <a:pt x="542315" y="4508"/>
                  </a:lnTo>
                  <a:lnTo>
                    <a:pt x="542290" y="4191"/>
                  </a:lnTo>
                  <a:lnTo>
                    <a:pt x="537743" y="0"/>
                  </a:lnTo>
                  <a:lnTo>
                    <a:pt x="532282" y="0"/>
                  </a:lnTo>
                  <a:lnTo>
                    <a:pt x="233934" y="0"/>
                  </a:lnTo>
                  <a:lnTo>
                    <a:pt x="228257" y="0"/>
                  </a:lnTo>
                  <a:lnTo>
                    <a:pt x="223621" y="4508"/>
                  </a:lnTo>
                  <a:lnTo>
                    <a:pt x="223481" y="9626"/>
                  </a:lnTo>
                  <a:lnTo>
                    <a:pt x="223456" y="10172"/>
                  </a:lnTo>
                  <a:lnTo>
                    <a:pt x="221856" y="66357"/>
                  </a:lnTo>
                  <a:lnTo>
                    <a:pt x="221259" y="66357"/>
                  </a:lnTo>
                  <a:lnTo>
                    <a:pt x="221259" y="87299"/>
                  </a:lnTo>
                  <a:lnTo>
                    <a:pt x="219659" y="143065"/>
                  </a:lnTo>
                  <a:lnTo>
                    <a:pt x="123558" y="143065"/>
                  </a:lnTo>
                  <a:lnTo>
                    <a:pt x="123558" y="148145"/>
                  </a:lnTo>
                  <a:lnTo>
                    <a:pt x="123558" y="153225"/>
                  </a:lnTo>
                  <a:lnTo>
                    <a:pt x="219379" y="153225"/>
                  </a:lnTo>
                  <a:lnTo>
                    <a:pt x="217208" y="229057"/>
                  </a:lnTo>
                  <a:lnTo>
                    <a:pt x="117906" y="229057"/>
                  </a:lnTo>
                  <a:lnTo>
                    <a:pt x="117906" y="234137"/>
                  </a:lnTo>
                  <a:lnTo>
                    <a:pt x="117906" y="239217"/>
                  </a:lnTo>
                  <a:lnTo>
                    <a:pt x="216928" y="239217"/>
                  </a:lnTo>
                  <a:lnTo>
                    <a:pt x="214604" y="320370"/>
                  </a:lnTo>
                  <a:lnTo>
                    <a:pt x="111899" y="320370"/>
                  </a:lnTo>
                  <a:lnTo>
                    <a:pt x="111899" y="325450"/>
                  </a:lnTo>
                  <a:lnTo>
                    <a:pt x="111899" y="330530"/>
                  </a:lnTo>
                  <a:lnTo>
                    <a:pt x="214325" y="330530"/>
                  </a:lnTo>
                  <a:lnTo>
                    <a:pt x="211836" y="417512"/>
                  </a:lnTo>
                  <a:lnTo>
                    <a:pt x="105524" y="417512"/>
                  </a:lnTo>
                  <a:lnTo>
                    <a:pt x="105524" y="422592"/>
                  </a:lnTo>
                  <a:lnTo>
                    <a:pt x="105524" y="427672"/>
                  </a:lnTo>
                  <a:lnTo>
                    <a:pt x="211556" y="427672"/>
                  </a:lnTo>
                  <a:lnTo>
                    <a:pt x="208889" y="521068"/>
                  </a:lnTo>
                  <a:lnTo>
                    <a:pt x="98742" y="521068"/>
                  </a:lnTo>
                  <a:lnTo>
                    <a:pt x="98742" y="526148"/>
                  </a:lnTo>
                  <a:lnTo>
                    <a:pt x="98742" y="531228"/>
                  </a:lnTo>
                  <a:lnTo>
                    <a:pt x="208597" y="531228"/>
                  </a:lnTo>
                  <a:lnTo>
                    <a:pt x="205727" y="631698"/>
                  </a:lnTo>
                  <a:lnTo>
                    <a:pt x="91465" y="631698"/>
                  </a:lnTo>
                  <a:lnTo>
                    <a:pt x="91465" y="636778"/>
                  </a:lnTo>
                  <a:lnTo>
                    <a:pt x="91465" y="641858"/>
                  </a:lnTo>
                  <a:lnTo>
                    <a:pt x="205447" y="641858"/>
                  </a:lnTo>
                  <a:lnTo>
                    <a:pt x="202361" y="750125"/>
                  </a:lnTo>
                  <a:lnTo>
                    <a:pt x="83705" y="750125"/>
                  </a:lnTo>
                  <a:lnTo>
                    <a:pt x="83705" y="755205"/>
                  </a:lnTo>
                  <a:lnTo>
                    <a:pt x="83705" y="760285"/>
                  </a:lnTo>
                  <a:lnTo>
                    <a:pt x="202069" y="760285"/>
                  </a:lnTo>
                  <a:lnTo>
                    <a:pt x="198742" y="877239"/>
                  </a:lnTo>
                  <a:lnTo>
                    <a:pt x="75349" y="877239"/>
                  </a:lnTo>
                  <a:lnTo>
                    <a:pt x="75349" y="882319"/>
                  </a:lnTo>
                  <a:lnTo>
                    <a:pt x="75349" y="887399"/>
                  </a:lnTo>
                  <a:lnTo>
                    <a:pt x="198462" y="887399"/>
                  </a:lnTo>
                  <a:lnTo>
                    <a:pt x="195503" y="991704"/>
                  </a:lnTo>
                  <a:lnTo>
                    <a:pt x="22034" y="991704"/>
                  </a:lnTo>
                  <a:lnTo>
                    <a:pt x="21247" y="1001331"/>
                  </a:lnTo>
                  <a:lnTo>
                    <a:pt x="21209" y="1001877"/>
                  </a:lnTo>
                  <a:lnTo>
                    <a:pt x="21107" y="1003020"/>
                  </a:lnTo>
                  <a:lnTo>
                    <a:pt x="22034" y="991704"/>
                  </a:lnTo>
                  <a:lnTo>
                    <a:pt x="95211" y="87299"/>
                  </a:lnTo>
                  <a:lnTo>
                    <a:pt x="221259" y="87299"/>
                  </a:lnTo>
                  <a:lnTo>
                    <a:pt x="221259" y="66357"/>
                  </a:lnTo>
                  <a:lnTo>
                    <a:pt x="85547" y="66357"/>
                  </a:lnTo>
                  <a:lnTo>
                    <a:pt x="80098" y="66357"/>
                  </a:lnTo>
                  <a:lnTo>
                    <a:pt x="75552" y="70548"/>
                  </a:lnTo>
                  <a:lnTo>
                    <a:pt x="75120" y="75984"/>
                  </a:lnTo>
                  <a:lnTo>
                    <a:pt x="241" y="1001331"/>
                  </a:lnTo>
                  <a:lnTo>
                    <a:pt x="190" y="1001877"/>
                  </a:lnTo>
                  <a:lnTo>
                    <a:pt x="101" y="1003020"/>
                  </a:lnTo>
                  <a:lnTo>
                    <a:pt x="0" y="1004239"/>
                  </a:lnTo>
                  <a:lnTo>
                    <a:pt x="1003" y="1007122"/>
                  </a:lnTo>
                  <a:lnTo>
                    <a:pt x="4965" y="1011415"/>
                  </a:lnTo>
                  <a:lnTo>
                    <a:pt x="7747" y="1012647"/>
                  </a:lnTo>
                  <a:lnTo>
                    <a:pt x="10680" y="1012647"/>
                  </a:lnTo>
                  <a:lnTo>
                    <a:pt x="202857" y="1012647"/>
                  </a:lnTo>
                  <a:lnTo>
                    <a:pt x="205689" y="1012647"/>
                  </a:lnTo>
                  <a:lnTo>
                    <a:pt x="211353" y="1012647"/>
                  </a:lnTo>
                  <a:lnTo>
                    <a:pt x="612546" y="1012647"/>
                  </a:lnTo>
                  <a:lnTo>
                    <a:pt x="615467" y="1012647"/>
                  </a:lnTo>
                  <a:lnTo>
                    <a:pt x="618083" y="1011504"/>
                  </a:lnTo>
                  <a:lnTo>
                    <a:pt x="622223" y="1007122"/>
                  </a:lnTo>
                  <a:lnTo>
                    <a:pt x="623214" y="1004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6103338" y="6153835"/>
              <a:ext cx="455930" cy="1100455"/>
            </a:xfrm>
            <a:custGeom>
              <a:avLst/>
              <a:gdLst/>
              <a:ahLst/>
              <a:cxnLst/>
              <a:rect l="l" t="t" r="r" b="b"/>
              <a:pathLst>
                <a:path w="455930" h="1100454">
                  <a:moveTo>
                    <a:pt x="452526" y="0"/>
                  </a:moveTo>
                  <a:lnTo>
                    <a:pt x="90145" y="0"/>
                  </a:lnTo>
                  <a:lnTo>
                    <a:pt x="0" y="1100459"/>
                  </a:lnTo>
                  <a:lnTo>
                    <a:pt x="455868" y="1100459"/>
                  </a:lnTo>
                  <a:lnTo>
                    <a:pt x="45252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6092653" y="6143377"/>
              <a:ext cx="477520" cy="1121410"/>
            </a:xfrm>
            <a:custGeom>
              <a:avLst/>
              <a:gdLst/>
              <a:ahLst/>
              <a:cxnLst/>
              <a:rect l="l" t="t" r="r" b="b"/>
              <a:pathLst>
                <a:path w="477519" h="1121409">
                  <a:moveTo>
                    <a:pt x="402755" y="998181"/>
                  </a:moveTo>
                  <a:lnTo>
                    <a:pt x="122516" y="998181"/>
                  </a:lnTo>
                  <a:lnTo>
                    <a:pt x="122516" y="1003261"/>
                  </a:lnTo>
                  <a:lnTo>
                    <a:pt x="122516" y="1008341"/>
                  </a:lnTo>
                  <a:lnTo>
                    <a:pt x="402755" y="1008341"/>
                  </a:lnTo>
                  <a:lnTo>
                    <a:pt x="402755" y="1003261"/>
                  </a:lnTo>
                  <a:lnTo>
                    <a:pt x="402755" y="998181"/>
                  </a:lnTo>
                  <a:close/>
                </a:path>
                <a:path w="477519" h="1121409">
                  <a:moveTo>
                    <a:pt x="402755" y="875830"/>
                  </a:moveTo>
                  <a:lnTo>
                    <a:pt x="122516" y="875830"/>
                  </a:lnTo>
                  <a:lnTo>
                    <a:pt x="122516" y="880910"/>
                  </a:lnTo>
                  <a:lnTo>
                    <a:pt x="122516" y="885990"/>
                  </a:lnTo>
                  <a:lnTo>
                    <a:pt x="402755" y="885990"/>
                  </a:lnTo>
                  <a:lnTo>
                    <a:pt x="402755" y="880910"/>
                  </a:lnTo>
                  <a:lnTo>
                    <a:pt x="402755" y="875830"/>
                  </a:lnTo>
                  <a:close/>
                </a:path>
                <a:path w="477519" h="1121409">
                  <a:moveTo>
                    <a:pt x="402755" y="753491"/>
                  </a:moveTo>
                  <a:lnTo>
                    <a:pt x="122516" y="753491"/>
                  </a:lnTo>
                  <a:lnTo>
                    <a:pt x="122516" y="758571"/>
                  </a:lnTo>
                  <a:lnTo>
                    <a:pt x="122516" y="763651"/>
                  </a:lnTo>
                  <a:lnTo>
                    <a:pt x="402755" y="763651"/>
                  </a:lnTo>
                  <a:lnTo>
                    <a:pt x="402755" y="758571"/>
                  </a:lnTo>
                  <a:lnTo>
                    <a:pt x="402755" y="753491"/>
                  </a:lnTo>
                  <a:close/>
                </a:path>
                <a:path w="477519" h="1121409">
                  <a:moveTo>
                    <a:pt x="402755" y="631139"/>
                  </a:moveTo>
                  <a:lnTo>
                    <a:pt x="122516" y="631139"/>
                  </a:lnTo>
                  <a:lnTo>
                    <a:pt x="122516" y="636219"/>
                  </a:lnTo>
                  <a:lnTo>
                    <a:pt x="122516" y="641299"/>
                  </a:lnTo>
                  <a:lnTo>
                    <a:pt x="402755" y="641299"/>
                  </a:lnTo>
                  <a:lnTo>
                    <a:pt x="402755" y="636219"/>
                  </a:lnTo>
                  <a:lnTo>
                    <a:pt x="402755" y="631139"/>
                  </a:lnTo>
                  <a:close/>
                </a:path>
                <a:path w="477519" h="1121409">
                  <a:moveTo>
                    <a:pt x="402755" y="508800"/>
                  </a:moveTo>
                  <a:lnTo>
                    <a:pt x="122516" y="508800"/>
                  </a:lnTo>
                  <a:lnTo>
                    <a:pt x="122516" y="513880"/>
                  </a:lnTo>
                  <a:lnTo>
                    <a:pt x="122516" y="518960"/>
                  </a:lnTo>
                  <a:lnTo>
                    <a:pt x="402755" y="518960"/>
                  </a:lnTo>
                  <a:lnTo>
                    <a:pt x="402755" y="513880"/>
                  </a:lnTo>
                  <a:lnTo>
                    <a:pt x="402755" y="508800"/>
                  </a:lnTo>
                  <a:close/>
                </a:path>
                <a:path w="477519" h="1121409">
                  <a:moveTo>
                    <a:pt x="402755" y="386448"/>
                  </a:moveTo>
                  <a:lnTo>
                    <a:pt x="122516" y="386448"/>
                  </a:lnTo>
                  <a:lnTo>
                    <a:pt x="122516" y="391528"/>
                  </a:lnTo>
                  <a:lnTo>
                    <a:pt x="122516" y="396608"/>
                  </a:lnTo>
                  <a:lnTo>
                    <a:pt x="402755" y="396608"/>
                  </a:lnTo>
                  <a:lnTo>
                    <a:pt x="402755" y="391528"/>
                  </a:lnTo>
                  <a:lnTo>
                    <a:pt x="402755" y="386448"/>
                  </a:lnTo>
                  <a:close/>
                </a:path>
                <a:path w="477519" h="1121409">
                  <a:moveTo>
                    <a:pt x="402755" y="264109"/>
                  </a:moveTo>
                  <a:lnTo>
                    <a:pt x="122516" y="264109"/>
                  </a:lnTo>
                  <a:lnTo>
                    <a:pt x="122516" y="269189"/>
                  </a:lnTo>
                  <a:lnTo>
                    <a:pt x="122516" y="274269"/>
                  </a:lnTo>
                  <a:lnTo>
                    <a:pt x="402755" y="274269"/>
                  </a:lnTo>
                  <a:lnTo>
                    <a:pt x="402755" y="269189"/>
                  </a:lnTo>
                  <a:lnTo>
                    <a:pt x="402755" y="264109"/>
                  </a:lnTo>
                  <a:close/>
                </a:path>
                <a:path w="477519" h="1121409">
                  <a:moveTo>
                    <a:pt x="402755" y="141757"/>
                  </a:moveTo>
                  <a:lnTo>
                    <a:pt x="122516" y="141757"/>
                  </a:lnTo>
                  <a:lnTo>
                    <a:pt x="122516" y="146837"/>
                  </a:lnTo>
                  <a:lnTo>
                    <a:pt x="122516" y="151917"/>
                  </a:lnTo>
                  <a:lnTo>
                    <a:pt x="402755" y="151917"/>
                  </a:lnTo>
                  <a:lnTo>
                    <a:pt x="402755" y="146837"/>
                  </a:lnTo>
                  <a:lnTo>
                    <a:pt x="402755" y="141757"/>
                  </a:lnTo>
                  <a:close/>
                </a:path>
                <a:path w="477519" h="1121409">
                  <a:moveTo>
                    <a:pt x="477024" y="1113675"/>
                  </a:moveTo>
                  <a:lnTo>
                    <a:pt x="476986" y="1100455"/>
                  </a:lnTo>
                  <a:lnTo>
                    <a:pt x="473710" y="20929"/>
                  </a:lnTo>
                  <a:lnTo>
                    <a:pt x="473659" y="4660"/>
                  </a:lnTo>
                  <a:lnTo>
                    <a:pt x="468972" y="0"/>
                  </a:lnTo>
                  <a:lnTo>
                    <a:pt x="463207" y="0"/>
                  </a:lnTo>
                  <a:lnTo>
                    <a:pt x="456044" y="0"/>
                  </a:lnTo>
                  <a:lnTo>
                    <a:pt x="456044" y="1100455"/>
                  </a:lnTo>
                  <a:lnTo>
                    <a:pt x="22047" y="1100455"/>
                  </a:lnTo>
                  <a:lnTo>
                    <a:pt x="21259" y="1110068"/>
                  </a:lnTo>
                  <a:lnTo>
                    <a:pt x="21183" y="1110957"/>
                  </a:lnTo>
                  <a:lnTo>
                    <a:pt x="22047" y="1100455"/>
                  </a:lnTo>
                  <a:lnTo>
                    <a:pt x="110477" y="20929"/>
                  </a:lnTo>
                  <a:lnTo>
                    <a:pt x="452755" y="20929"/>
                  </a:lnTo>
                  <a:lnTo>
                    <a:pt x="456044" y="1100455"/>
                  </a:lnTo>
                  <a:lnTo>
                    <a:pt x="456044" y="0"/>
                  </a:lnTo>
                  <a:lnTo>
                    <a:pt x="100825" y="0"/>
                  </a:lnTo>
                  <a:lnTo>
                    <a:pt x="95377" y="0"/>
                  </a:lnTo>
                  <a:lnTo>
                    <a:pt x="90830" y="4178"/>
                  </a:lnTo>
                  <a:lnTo>
                    <a:pt x="90385" y="9613"/>
                  </a:lnTo>
                  <a:lnTo>
                    <a:pt x="100825" y="9613"/>
                  </a:lnTo>
                  <a:lnTo>
                    <a:pt x="100825" y="10464"/>
                  </a:lnTo>
                  <a:lnTo>
                    <a:pt x="90309" y="10490"/>
                  </a:lnTo>
                  <a:lnTo>
                    <a:pt x="241" y="1110068"/>
                  </a:lnTo>
                  <a:lnTo>
                    <a:pt x="10680" y="1110068"/>
                  </a:lnTo>
                  <a:lnTo>
                    <a:pt x="10680" y="1110932"/>
                  </a:lnTo>
                  <a:lnTo>
                    <a:pt x="165" y="1110957"/>
                  </a:lnTo>
                  <a:lnTo>
                    <a:pt x="101" y="1111783"/>
                  </a:lnTo>
                  <a:lnTo>
                    <a:pt x="0" y="1112989"/>
                  </a:lnTo>
                  <a:lnTo>
                    <a:pt x="990" y="1115872"/>
                  </a:lnTo>
                  <a:lnTo>
                    <a:pt x="5067" y="1120292"/>
                  </a:lnTo>
                  <a:lnTo>
                    <a:pt x="5232" y="1120292"/>
                  </a:lnTo>
                  <a:lnTo>
                    <a:pt x="7747" y="1121397"/>
                  </a:lnTo>
                  <a:lnTo>
                    <a:pt x="10680" y="1121397"/>
                  </a:lnTo>
                  <a:lnTo>
                    <a:pt x="466547" y="1121397"/>
                  </a:lnTo>
                  <a:lnTo>
                    <a:pt x="469328" y="1121397"/>
                  </a:lnTo>
                  <a:lnTo>
                    <a:pt x="471995" y="1120292"/>
                  </a:lnTo>
                  <a:lnTo>
                    <a:pt x="475932" y="1116342"/>
                  </a:lnTo>
                  <a:lnTo>
                    <a:pt x="477024" y="11136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6555860" y="6153835"/>
              <a:ext cx="231775" cy="1100455"/>
            </a:xfrm>
            <a:custGeom>
              <a:avLst/>
              <a:gdLst/>
              <a:ahLst/>
              <a:cxnLst/>
              <a:rect l="l" t="t" r="r" b="b"/>
              <a:pathLst>
                <a:path w="231775" h="1100454">
                  <a:moveTo>
                    <a:pt x="181566" y="0"/>
                  </a:moveTo>
                  <a:lnTo>
                    <a:pt x="0" y="0"/>
                  </a:lnTo>
                  <a:lnTo>
                    <a:pt x="3341" y="1100459"/>
                  </a:lnTo>
                  <a:lnTo>
                    <a:pt x="231773" y="1100459"/>
                  </a:lnTo>
                  <a:lnTo>
                    <a:pt x="18156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6545380" y="6143364"/>
              <a:ext cx="253365" cy="1121410"/>
            </a:xfrm>
            <a:custGeom>
              <a:avLst/>
              <a:gdLst/>
              <a:ahLst/>
              <a:cxnLst/>
              <a:rect l="l" t="t" r="r" b="b"/>
              <a:pathLst>
                <a:path w="253365" h="1121409">
                  <a:moveTo>
                    <a:pt x="10479" y="0"/>
                  </a:moveTo>
                  <a:lnTo>
                    <a:pt x="7696" y="0"/>
                  </a:lnTo>
                  <a:lnTo>
                    <a:pt x="5028" y="1107"/>
                  </a:lnTo>
                  <a:lnTo>
                    <a:pt x="1099" y="5048"/>
                  </a:lnTo>
                  <a:lnTo>
                    <a:pt x="0" y="7720"/>
                  </a:lnTo>
                  <a:lnTo>
                    <a:pt x="3318" y="1100459"/>
                  </a:lnTo>
                  <a:lnTo>
                    <a:pt x="3367" y="1116732"/>
                  </a:lnTo>
                  <a:lnTo>
                    <a:pt x="8050" y="1121401"/>
                  </a:lnTo>
                  <a:lnTo>
                    <a:pt x="13821" y="1121401"/>
                  </a:lnTo>
                  <a:lnTo>
                    <a:pt x="13821" y="1100459"/>
                  </a:lnTo>
                  <a:lnTo>
                    <a:pt x="24260" y="1100459"/>
                  </a:lnTo>
                  <a:lnTo>
                    <a:pt x="20982" y="20941"/>
                  </a:lnTo>
                  <a:lnTo>
                    <a:pt x="10479" y="20941"/>
                  </a:lnTo>
                  <a:lnTo>
                    <a:pt x="10479" y="0"/>
                  </a:lnTo>
                  <a:close/>
                </a:path>
                <a:path w="253365" h="1121409">
                  <a:moveTo>
                    <a:pt x="24260" y="1100459"/>
                  </a:moveTo>
                  <a:lnTo>
                    <a:pt x="13821" y="1100459"/>
                  </a:lnTo>
                  <a:lnTo>
                    <a:pt x="13821" y="1121401"/>
                  </a:lnTo>
                  <a:lnTo>
                    <a:pt x="242252" y="1121401"/>
                  </a:lnTo>
                  <a:lnTo>
                    <a:pt x="242252" y="1111407"/>
                  </a:lnTo>
                  <a:lnTo>
                    <a:pt x="231792" y="1111407"/>
                  </a:lnTo>
                  <a:lnTo>
                    <a:pt x="231772" y="1110962"/>
                  </a:lnTo>
                  <a:lnTo>
                    <a:pt x="24292" y="1110962"/>
                  </a:lnTo>
                  <a:lnTo>
                    <a:pt x="24260" y="1100459"/>
                  </a:lnTo>
                  <a:close/>
                </a:path>
                <a:path w="253365" h="1121409">
                  <a:moveTo>
                    <a:pt x="252736" y="1110962"/>
                  </a:moveTo>
                  <a:lnTo>
                    <a:pt x="242252" y="1110962"/>
                  </a:lnTo>
                  <a:lnTo>
                    <a:pt x="242252" y="1121401"/>
                  </a:lnTo>
                  <a:lnTo>
                    <a:pt x="245112" y="1121401"/>
                  </a:lnTo>
                  <a:lnTo>
                    <a:pt x="247848" y="1120231"/>
                  </a:lnTo>
                  <a:lnTo>
                    <a:pt x="251799" y="1116096"/>
                  </a:lnTo>
                  <a:lnTo>
                    <a:pt x="252843" y="1113310"/>
                  </a:lnTo>
                  <a:lnTo>
                    <a:pt x="252736" y="1110962"/>
                  </a:lnTo>
                  <a:close/>
                </a:path>
                <a:path w="253365" h="1121409">
                  <a:moveTo>
                    <a:pt x="202505" y="9993"/>
                  </a:moveTo>
                  <a:lnTo>
                    <a:pt x="181585" y="10948"/>
                  </a:lnTo>
                  <a:lnTo>
                    <a:pt x="231749" y="1110453"/>
                  </a:lnTo>
                  <a:lnTo>
                    <a:pt x="231792" y="1111407"/>
                  </a:lnTo>
                  <a:lnTo>
                    <a:pt x="241555" y="1110962"/>
                  </a:lnTo>
                  <a:lnTo>
                    <a:pt x="242252" y="1110962"/>
                  </a:lnTo>
                  <a:lnTo>
                    <a:pt x="242252" y="1100459"/>
                  </a:lnTo>
                  <a:lnTo>
                    <a:pt x="252256" y="1100459"/>
                  </a:lnTo>
                  <a:lnTo>
                    <a:pt x="203005" y="20941"/>
                  </a:lnTo>
                  <a:lnTo>
                    <a:pt x="192045" y="20941"/>
                  </a:lnTo>
                  <a:lnTo>
                    <a:pt x="192045" y="10502"/>
                  </a:lnTo>
                  <a:lnTo>
                    <a:pt x="202528" y="10502"/>
                  </a:lnTo>
                  <a:lnTo>
                    <a:pt x="202505" y="9993"/>
                  </a:lnTo>
                  <a:close/>
                </a:path>
                <a:path w="253365" h="1121409">
                  <a:moveTo>
                    <a:pt x="252712" y="1110453"/>
                  </a:moveTo>
                  <a:lnTo>
                    <a:pt x="231792" y="1111407"/>
                  </a:lnTo>
                  <a:lnTo>
                    <a:pt x="242252" y="1111407"/>
                  </a:lnTo>
                  <a:lnTo>
                    <a:pt x="242252" y="1110962"/>
                  </a:lnTo>
                  <a:lnTo>
                    <a:pt x="252736" y="1110962"/>
                  </a:lnTo>
                  <a:lnTo>
                    <a:pt x="252712" y="1110453"/>
                  </a:lnTo>
                  <a:close/>
                </a:path>
                <a:path w="253365" h="1121409">
                  <a:moveTo>
                    <a:pt x="231293" y="1100459"/>
                  </a:moveTo>
                  <a:lnTo>
                    <a:pt x="24260" y="1100459"/>
                  </a:lnTo>
                  <a:lnTo>
                    <a:pt x="24292" y="1110962"/>
                  </a:lnTo>
                  <a:lnTo>
                    <a:pt x="231772" y="1110962"/>
                  </a:lnTo>
                  <a:lnTo>
                    <a:pt x="231293" y="1100459"/>
                  </a:lnTo>
                  <a:close/>
                </a:path>
                <a:path w="253365" h="1121409">
                  <a:moveTo>
                    <a:pt x="252256" y="1100459"/>
                  </a:moveTo>
                  <a:lnTo>
                    <a:pt x="242252" y="1100459"/>
                  </a:lnTo>
                  <a:lnTo>
                    <a:pt x="242252" y="1110962"/>
                  </a:lnTo>
                  <a:lnTo>
                    <a:pt x="241555" y="1110962"/>
                  </a:lnTo>
                  <a:lnTo>
                    <a:pt x="252712" y="1110453"/>
                  </a:lnTo>
                  <a:lnTo>
                    <a:pt x="252256" y="1100459"/>
                  </a:lnTo>
                  <a:close/>
                </a:path>
                <a:path w="253365" h="1121409">
                  <a:moveTo>
                    <a:pt x="192045" y="0"/>
                  </a:moveTo>
                  <a:lnTo>
                    <a:pt x="10479" y="0"/>
                  </a:lnTo>
                  <a:lnTo>
                    <a:pt x="10479" y="20941"/>
                  </a:lnTo>
                  <a:lnTo>
                    <a:pt x="20982" y="20941"/>
                  </a:lnTo>
                  <a:lnTo>
                    <a:pt x="20950" y="10502"/>
                  </a:lnTo>
                  <a:lnTo>
                    <a:pt x="192045" y="10502"/>
                  </a:lnTo>
                  <a:lnTo>
                    <a:pt x="192045" y="0"/>
                  </a:lnTo>
                  <a:close/>
                </a:path>
                <a:path w="253365" h="1121409">
                  <a:moveTo>
                    <a:pt x="197643" y="0"/>
                  </a:moveTo>
                  <a:lnTo>
                    <a:pt x="192045" y="0"/>
                  </a:lnTo>
                  <a:lnTo>
                    <a:pt x="192045" y="10502"/>
                  </a:lnTo>
                  <a:lnTo>
                    <a:pt x="20950" y="10502"/>
                  </a:lnTo>
                  <a:lnTo>
                    <a:pt x="20982" y="20941"/>
                  </a:lnTo>
                  <a:lnTo>
                    <a:pt x="182041" y="20941"/>
                  </a:lnTo>
                  <a:lnTo>
                    <a:pt x="181585" y="10948"/>
                  </a:lnTo>
                  <a:lnTo>
                    <a:pt x="202505" y="9993"/>
                  </a:lnTo>
                  <a:lnTo>
                    <a:pt x="202402" y="7720"/>
                  </a:lnTo>
                  <a:lnTo>
                    <a:pt x="202280" y="5048"/>
                  </a:lnTo>
                  <a:lnTo>
                    <a:pt x="202250" y="4402"/>
                  </a:lnTo>
                  <a:lnTo>
                    <a:pt x="197643" y="0"/>
                  </a:lnTo>
                  <a:close/>
                </a:path>
                <a:path w="253365" h="1121409">
                  <a:moveTo>
                    <a:pt x="202528" y="10502"/>
                  </a:moveTo>
                  <a:lnTo>
                    <a:pt x="192045" y="10502"/>
                  </a:lnTo>
                  <a:lnTo>
                    <a:pt x="192045" y="20941"/>
                  </a:lnTo>
                  <a:lnTo>
                    <a:pt x="203005" y="20941"/>
                  </a:lnTo>
                  <a:lnTo>
                    <a:pt x="202549" y="10948"/>
                  </a:lnTo>
                  <a:lnTo>
                    <a:pt x="202528" y="10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6732239" y="6040091"/>
              <a:ext cx="250190" cy="1214755"/>
            </a:xfrm>
            <a:custGeom>
              <a:avLst/>
              <a:gdLst/>
              <a:ahLst/>
              <a:cxnLst/>
              <a:rect l="l" t="t" r="r" b="b"/>
              <a:pathLst>
                <a:path w="250190" h="1214754">
                  <a:moveTo>
                    <a:pt x="150710" y="0"/>
                  </a:moveTo>
                  <a:lnTo>
                    <a:pt x="0" y="0"/>
                  </a:lnTo>
                  <a:lnTo>
                    <a:pt x="55398" y="1214203"/>
                  </a:lnTo>
                  <a:lnTo>
                    <a:pt x="250180" y="1214203"/>
                  </a:lnTo>
                  <a:lnTo>
                    <a:pt x="150710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6721649" y="6029620"/>
              <a:ext cx="271780" cy="1235710"/>
            </a:xfrm>
            <a:custGeom>
              <a:avLst/>
              <a:gdLst/>
              <a:ahLst/>
              <a:cxnLst/>
              <a:rect l="l" t="t" r="r" b="b"/>
              <a:pathLst>
                <a:path w="271780" h="1235709">
                  <a:moveTo>
                    <a:pt x="65988" y="1224674"/>
                  </a:moveTo>
                  <a:lnTo>
                    <a:pt x="55528" y="1225151"/>
                  </a:lnTo>
                  <a:lnTo>
                    <a:pt x="55732" y="1229618"/>
                  </a:lnTo>
                  <a:lnTo>
                    <a:pt x="55783" y="1230743"/>
                  </a:lnTo>
                  <a:lnTo>
                    <a:pt x="60391" y="1235145"/>
                  </a:lnTo>
                  <a:lnTo>
                    <a:pt x="65988" y="1235145"/>
                  </a:lnTo>
                  <a:lnTo>
                    <a:pt x="65988" y="1224674"/>
                  </a:lnTo>
                  <a:close/>
                </a:path>
                <a:path w="271780" h="1235709">
                  <a:moveTo>
                    <a:pt x="249407" y="1214203"/>
                  </a:moveTo>
                  <a:lnTo>
                    <a:pt x="75992" y="1214203"/>
                  </a:lnTo>
                  <a:lnTo>
                    <a:pt x="76431" y="1223819"/>
                  </a:lnTo>
                  <a:lnTo>
                    <a:pt x="76448" y="1224197"/>
                  </a:lnTo>
                  <a:lnTo>
                    <a:pt x="65988" y="1224674"/>
                  </a:lnTo>
                  <a:lnTo>
                    <a:pt x="65988" y="1235145"/>
                  </a:lnTo>
                  <a:lnTo>
                    <a:pt x="260770" y="1235145"/>
                  </a:lnTo>
                  <a:lnTo>
                    <a:pt x="260770" y="1225529"/>
                  </a:lnTo>
                  <a:lnTo>
                    <a:pt x="250334" y="1225529"/>
                  </a:lnTo>
                  <a:lnTo>
                    <a:pt x="249407" y="1214203"/>
                  </a:lnTo>
                  <a:close/>
                </a:path>
                <a:path w="271780" h="1235709">
                  <a:moveTo>
                    <a:pt x="271206" y="1223819"/>
                  </a:moveTo>
                  <a:lnTo>
                    <a:pt x="260770" y="1224674"/>
                  </a:lnTo>
                  <a:lnTo>
                    <a:pt x="260770" y="1235145"/>
                  </a:lnTo>
                  <a:lnTo>
                    <a:pt x="263696" y="1235145"/>
                  </a:lnTo>
                  <a:lnTo>
                    <a:pt x="266488" y="1233921"/>
                  </a:lnTo>
                  <a:lnTo>
                    <a:pt x="270453" y="1229618"/>
                  </a:lnTo>
                  <a:lnTo>
                    <a:pt x="271445" y="1226735"/>
                  </a:lnTo>
                  <a:lnTo>
                    <a:pt x="271346" y="1225529"/>
                  </a:lnTo>
                  <a:lnTo>
                    <a:pt x="271237" y="1224197"/>
                  </a:lnTo>
                  <a:lnTo>
                    <a:pt x="271206" y="1223819"/>
                  </a:lnTo>
                  <a:close/>
                </a:path>
                <a:path w="271780" h="1235709">
                  <a:moveTo>
                    <a:pt x="161300" y="10470"/>
                  </a:moveTo>
                  <a:lnTo>
                    <a:pt x="150864" y="11325"/>
                  </a:lnTo>
                  <a:lnTo>
                    <a:pt x="250194" y="1223819"/>
                  </a:lnTo>
                  <a:lnTo>
                    <a:pt x="250225" y="1224197"/>
                  </a:lnTo>
                  <a:lnTo>
                    <a:pt x="250334" y="1225529"/>
                  </a:lnTo>
                  <a:lnTo>
                    <a:pt x="260770" y="1224674"/>
                  </a:lnTo>
                  <a:lnTo>
                    <a:pt x="260770" y="1214203"/>
                  </a:lnTo>
                  <a:lnTo>
                    <a:pt x="270419" y="1214203"/>
                  </a:lnTo>
                  <a:lnTo>
                    <a:pt x="172664" y="20941"/>
                  </a:lnTo>
                  <a:lnTo>
                    <a:pt x="161300" y="20941"/>
                  </a:lnTo>
                  <a:lnTo>
                    <a:pt x="161300" y="10470"/>
                  </a:lnTo>
                  <a:close/>
                </a:path>
                <a:path w="271780" h="1235709">
                  <a:moveTo>
                    <a:pt x="260770" y="1224674"/>
                  </a:moveTo>
                  <a:lnTo>
                    <a:pt x="250334" y="1225529"/>
                  </a:lnTo>
                  <a:lnTo>
                    <a:pt x="260770" y="1225529"/>
                  </a:lnTo>
                  <a:lnTo>
                    <a:pt x="260770" y="1224674"/>
                  </a:lnTo>
                  <a:close/>
                </a:path>
                <a:path w="271780" h="1235709">
                  <a:moveTo>
                    <a:pt x="10590" y="10470"/>
                  </a:moveTo>
                  <a:lnTo>
                    <a:pt x="130" y="10948"/>
                  </a:lnTo>
                  <a:lnTo>
                    <a:pt x="55468" y="1223819"/>
                  </a:lnTo>
                  <a:lnTo>
                    <a:pt x="55528" y="1225151"/>
                  </a:lnTo>
                  <a:lnTo>
                    <a:pt x="65988" y="1224674"/>
                  </a:lnTo>
                  <a:lnTo>
                    <a:pt x="65988" y="1214203"/>
                  </a:lnTo>
                  <a:lnTo>
                    <a:pt x="75992" y="1214203"/>
                  </a:lnTo>
                  <a:lnTo>
                    <a:pt x="21549" y="20941"/>
                  </a:lnTo>
                  <a:lnTo>
                    <a:pt x="10590" y="20941"/>
                  </a:lnTo>
                  <a:lnTo>
                    <a:pt x="10590" y="10470"/>
                  </a:lnTo>
                  <a:close/>
                </a:path>
                <a:path w="271780" h="1235709">
                  <a:moveTo>
                    <a:pt x="75992" y="1214203"/>
                  </a:moveTo>
                  <a:lnTo>
                    <a:pt x="65988" y="1214203"/>
                  </a:lnTo>
                  <a:lnTo>
                    <a:pt x="65988" y="1224674"/>
                  </a:lnTo>
                  <a:lnTo>
                    <a:pt x="76448" y="1224197"/>
                  </a:lnTo>
                  <a:lnTo>
                    <a:pt x="75992" y="1214203"/>
                  </a:lnTo>
                  <a:close/>
                </a:path>
                <a:path w="271780" h="1235709">
                  <a:moveTo>
                    <a:pt x="270419" y="1214203"/>
                  </a:moveTo>
                  <a:lnTo>
                    <a:pt x="260770" y="1214203"/>
                  </a:lnTo>
                  <a:lnTo>
                    <a:pt x="260770" y="1224674"/>
                  </a:lnTo>
                  <a:lnTo>
                    <a:pt x="271206" y="1223819"/>
                  </a:lnTo>
                  <a:lnTo>
                    <a:pt x="270419" y="1214203"/>
                  </a:lnTo>
                  <a:close/>
                </a:path>
                <a:path w="271780" h="1235709">
                  <a:moveTo>
                    <a:pt x="21050" y="9993"/>
                  </a:moveTo>
                  <a:lnTo>
                    <a:pt x="10590" y="10470"/>
                  </a:lnTo>
                  <a:lnTo>
                    <a:pt x="10590" y="20941"/>
                  </a:lnTo>
                  <a:lnTo>
                    <a:pt x="21549" y="20941"/>
                  </a:lnTo>
                  <a:lnTo>
                    <a:pt x="21111" y="11325"/>
                  </a:lnTo>
                  <a:lnTo>
                    <a:pt x="21050" y="9993"/>
                  </a:lnTo>
                  <a:close/>
                </a:path>
                <a:path w="271780" h="1235709">
                  <a:moveTo>
                    <a:pt x="161300" y="9993"/>
                  </a:moveTo>
                  <a:lnTo>
                    <a:pt x="21050" y="9993"/>
                  </a:lnTo>
                  <a:lnTo>
                    <a:pt x="21549" y="20941"/>
                  </a:lnTo>
                  <a:lnTo>
                    <a:pt x="151652" y="20941"/>
                  </a:lnTo>
                  <a:lnTo>
                    <a:pt x="150864" y="11325"/>
                  </a:lnTo>
                  <a:lnTo>
                    <a:pt x="161300" y="10470"/>
                  </a:lnTo>
                  <a:lnTo>
                    <a:pt x="161300" y="9993"/>
                  </a:lnTo>
                  <a:close/>
                </a:path>
                <a:path w="271780" h="1235709">
                  <a:moveTo>
                    <a:pt x="171736" y="9615"/>
                  </a:moveTo>
                  <a:lnTo>
                    <a:pt x="161300" y="10470"/>
                  </a:lnTo>
                  <a:lnTo>
                    <a:pt x="161300" y="20941"/>
                  </a:lnTo>
                  <a:lnTo>
                    <a:pt x="172664" y="20941"/>
                  </a:lnTo>
                  <a:lnTo>
                    <a:pt x="171876" y="11325"/>
                  </a:lnTo>
                  <a:lnTo>
                    <a:pt x="171767" y="9993"/>
                  </a:lnTo>
                  <a:lnTo>
                    <a:pt x="171736" y="9615"/>
                  </a:lnTo>
                  <a:close/>
                </a:path>
                <a:path w="271780" h="1235709">
                  <a:moveTo>
                    <a:pt x="10590" y="0"/>
                  </a:moveTo>
                  <a:lnTo>
                    <a:pt x="7730" y="0"/>
                  </a:lnTo>
                  <a:lnTo>
                    <a:pt x="4995" y="1169"/>
                  </a:lnTo>
                  <a:lnTo>
                    <a:pt x="1043" y="5305"/>
                  </a:lnTo>
                  <a:lnTo>
                    <a:pt x="0" y="8091"/>
                  </a:lnTo>
                  <a:lnTo>
                    <a:pt x="69" y="9615"/>
                  </a:lnTo>
                  <a:lnTo>
                    <a:pt x="130" y="10948"/>
                  </a:lnTo>
                  <a:lnTo>
                    <a:pt x="10590" y="10470"/>
                  </a:lnTo>
                  <a:lnTo>
                    <a:pt x="10590" y="0"/>
                  </a:lnTo>
                  <a:close/>
                </a:path>
                <a:path w="271780" h="1235709">
                  <a:moveTo>
                    <a:pt x="161300" y="0"/>
                  </a:moveTo>
                  <a:lnTo>
                    <a:pt x="10590" y="0"/>
                  </a:lnTo>
                  <a:lnTo>
                    <a:pt x="10590" y="10470"/>
                  </a:lnTo>
                  <a:lnTo>
                    <a:pt x="21050" y="9993"/>
                  </a:lnTo>
                  <a:lnTo>
                    <a:pt x="161300" y="9993"/>
                  </a:lnTo>
                  <a:lnTo>
                    <a:pt x="161300" y="0"/>
                  </a:lnTo>
                  <a:close/>
                </a:path>
                <a:path w="271780" h="1235709">
                  <a:moveTo>
                    <a:pt x="166752" y="0"/>
                  </a:moveTo>
                  <a:lnTo>
                    <a:pt x="161300" y="0"/>
                  </a:lnTo>
                  <a:lnTo>
                    <a:pt x="161300" y="10470"/>
                  </a:lnTo>
                  <a:lnTo>
                    <a:pt x="171736" y="9615"/>
                  </a:lnTo>
                  <a:lnTo>
                    <a:pt x="171383" y="5305"/>
                  </a:lnTo>
                  <a:lnTo>
                    <a:pt x="171291" y="4182"/>
                  </a:lnTo>
                  <a:lnTo>
                    <a:pt x="1667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6794078" y="6130823"/>
              <a:ext cx="39370" cy="45085"/>
            </a:xfrm>
            <a:custGeom>
              <a:avLst/>
              <a:gdLst/>
              <a:ahLst/>
              <a:cxnLst/>
              <a:rect l="l" t="t" r="r" b="b"/>
              <a:pathLst>
                <a:path w="39369" h="45085">
                  <a:moveTo>
                    <a:pt x="3923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39236" y="44645"/>
                  </a:lnTo>
                  <a:lnTo>
                    <a:pt x="3923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16788843" y="6125588"/>
              <a:ext cx="50165" cy="55244"/>
            </a:xfrm>
            <a:custGeom>
              <a:avLst/>
              <a:gdLst/>
              <a:ahLst/>
              <a:cxnLst/>
              <a:rect l="l" t="t" r="r" b="b"/>
              <a:pathLst>
                <a:path w="50165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0165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44472" y="55116"/>
                  </a:lnTo>
                  <a:lnTo>
                    <a:pt x="4447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50165" h="55245">
                  <a:moveTo>
                    <a:pt x="49707" y="44645"/>
                  </a:moveTo>
                  <a:lnTo>
                    <a:pt x="44472" y="44645"/>
                  </a:lnTo>
                  <a:lnTo>
                    <a:pt x="44472" y="55116"/>
                  </a:lnTo>
                  <a:lnTo>
                    <a:pt x="49707" y="55116"/>
                  </a:lnTo>
                  <a:lnTo>
                    <a:pt x="49707" y="44645"/>
                  </a:lnTo>
                  <a:close/>
                </a:path>
                <a:path w="50165" h="55245">
                  <a:moveTo>
                    <a:pt x="3923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39236" y="49880"/>
                  </a:lnTo>
                  <a:lnTo>
                    <a:pt x="39236" y="44645"/>
                  </a:lnTo>
                  <a:close/>
                </a:path>
                <a:path w="50165" h="55245">
                  <a:moveTo>
                    <a:pt x="44472" y="5235"/>
                  </a:moveTo>
                  <a:lnTo>
                    <a:pt x="39236" y="5235"/>
                  </a:lnTo>
                  <a:lnTo>
                    <a:pt x="39236" y="49880"/>
                  </a:lnTo>
                  <a:lnTo>
                    <a:pt x="44472" y="49880"/>
                  </a:lnTo>
                  <a:lnTo>
                    <a:pt x="44472" y="44645"/>
                  </a:lnTo>
                  <a:lnTo>
                    <a:pt x="49707" y="44645"/>
                  </a:lnTo>
                  <a:lnTo>
                    <a:pt x="49707" y="10470"/>
                  </a:lnTo>
                  <a:lnTo>
                    <a:pt x="44472" y="10470"/>
                  </a:lnTo>
                  <a:lnTo>
                    <a:pt x="44472" y="5235"/>
                  </a:lnTo>
                  <a:close/>
                </a:path>
                <a:path w="50165" h="55245">
                  <a:moveTo>
                    <a:pt x="4447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44472" y="5235"/>
                  </a:lnTo>
                  <a:lnTo>
                    <a:pt x="44472" y="0"/>
                  </a:lnTo>
                  <a:close/>
                </a:path>
                <a:path w="50165" h="55245">
                  <a:moveTo>
                    <a:pt x="3923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39236" y="10470"/>
                  </a:lnTo>
                  <a:lnTo>
                    <a:pt x="39236" y="5235"/>
                  </a:lnTo>
                  <a:close/>
                </a:path>
                <a:path w="50165" h="55245">
                  <a:moveTo>
                    <a:pt x="49707" y="0"/>
                  </a:moveTo>
                  <a:lnTo>
                    <a:pt x="44472" y="0"/>
                  </a:lnTo>
                  <a:lnTo>
                    <a:pt x="44472" y="10470"/>
                  </a:lnTo>
                  <a:lnTo>
                    <a:pt x="49707" y="10470"/>
                  </a:lnTo>
                  <a:lnTo>
                    <a:pt x="497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16794078" y="6254045"/>
              <a:ext cx="39370" cy="45085"/>
            </a:xfrm>
            <a:custGeom>
              <a:avLst/>
              <a:gdLst/>
              <a:ahLst/>
              <a:cxnLst/>
              <a:rect l="l" t="t" r="r" b="b"/>
              <a:pathLst>
                <a:path w="39369" h="45085">
                  <a:moveTo>
                    <a:pt x="3923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39236" y="44645"/>
                  </a:lnTo>
                  <a:lnTo>
                    <a:pt x="3923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16788843" y="6248810"/>
              <a:ext cx="50165" cy="55244"/>
            </a:xfrm>
            <a:custGeom>
              <a:avLst/>
              <a:gdLst/>
              <a:ahLst/>
              <a:cxnLst/>
              <a:rect l="l" t="t" r="r" b="b"/>
              <a:pathLst>
                <a:path w="50165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0165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44472" y="55116"/>
                  </a:lnTo>
                  <a:lnTo>
                    <a:pt x="4447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50165" h="55245">
                  <a:moveTo>
                    <a:pt x="49707" y="44645"/>
                  </a:moveTo>
                  <a:lnTo>
                    <a:pt x="44472" y="44645"/>
                  </a:lnTo>
                  <a:lnTo>
                    <a:pt x="44472" y="55116"/>
                  </a:lnTo>
                  <a:lnTo>
                    <a:pt x="49707" y="55116"/>
                  </a:lnTo>
                  <a:lnTo>
                    <a:pt x="49707" y="44645"/>
                  </a:lnTo>
                  <a:close/>
                </a:path>
                <a:path w="50165" h="55245">
                  <a:moveTo>
                    <a:pt x="3923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39236" y="49880"/>
                  </a:lnTo>
                  <a:lnTo>
                    <a:pt x="39236" y="44645"/>
                  </a:lnTo>
                  <a:close/>
                </a:path>
                <a:path w="50165" h="55245">
                  <a:moveTo>
                    <a:pt x="44472" y="5235"/>
                  </a:moveTo>
                  <a:lnTo>
                    <a:pt x="39236" y="5235"/>
                  </a:lnTo>
                  <a:lnTo>
                    <a:pt x="39236" y="49880"/>
                  </a:lnTo>
                  <a:lnTo>
                    <a:pt x="44472" y="49880"/>
                  </a:lnTo>
                  <a:lnTo>
                    <a:pt x="44472" y="44645"/>
                  </a:lnTo>
                  <a:lnTo>
                    <a:pt x="49707" y="44645"/>
                  </a:lnTo>
                  <a:lnTo>
                    <a:pt x="49707" y="10470"/>
                  </a:lnTo>
                  <a:lnTo>
                    <a:pt x="44472" y="10470"/>
                  </a:lnTo>
                  <a:lnTo>
                    <a:pt x="44472" y="5235"/>
                  </a:lnTo>
                  <a:close/>
                </a:path>
                <a:path w="50165" h="55245">
                  <a:moveTo>
                    <a:pt x="4447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44472" y="5235"/>
                  </a:lnTo>
                  <a:lnTo>
                    <a:pt x="44472" y="0"/>
                  </a:lnTo>
                  <a:close/>
                </a:path>
                <a:path w="50165" h="55245">
                  <a:moveTo>
                    <a:pt x="3923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39236" y="10470"/>
                  </a:lnTo>
                  <a:lnTo>
                    <a:pt x="39236" y="5235"/>
                  </a:lnTo>
                  <a:close/>
                </a:path>
                <a:path w="50165" h="55245">
                  <a:moveTo>
                    <a:pt x="49707" y="0"/>
                  </a:moveTo>
                  <a:lnTo>
                    <a:pt x="44472" y="0"/>
                  </a:lnTo>
                  <a:lnTo>
                    <a:pt x="44472" y="10470"/>
                  </a:lnTo>
                  <a:lnTo>
                    <a:pt x="49707" y="10470"/>
                  </a:lnTo>
                  <a:lnTo>
                    <a:pt x="497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16794078" y="6377254"/>
              <a:ext cx="39370" cy="45085"/>
            </a:xfrm>
            <a:custGeom>
              <a:avLst/>
              <a:gdLst/>
              <a:ahLst/>
              <a:cxnLst/>
              <a:rect l="l" t="t" r="r" b="b"/>
              <a:pathLst>
                <a:path w="39369" h="45085">
                  <a:moveTo>
                    <a:pt x="3923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39236" y="44645"/>
                  </a:lnTo>
                  <a:lnTo>
                    <a:pt x="3923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16788843" y="6372019"/>
              <a:ext cx="50165" cy="55244"/>
            </a:xfrm>
            <a:custGeom>
              <a:avLst/>
              <a:gdLst/>
              <a:ahLst/>
              <a:cxnLst/>
              <a:rect l="l" t="t" r="r" b="b"/>
              <a:pathLst>
                <a:path w="50165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50165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44472" y="55116"/>
                  </a:lnTo>
                  <a:lnTo>
                    <a:pt x="4447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50165" h="55245">
                  <a:moveTo>
                    <a:pt x="49707" y="44645"/>
                  </a:moveTo>
                  <a:lnTo>
                    <a:pt x="44472" y="44645"/>
                  </a:lnTo>
                  <a:lnTo>
                    <a:pt x="44472" y="55116"/>
                  </a:lnTo>
                  <a:lnTo>
                    <a:pt x="49707" y="55116"/>
                  </a:lnTo>
                  <a:lnTo>
                    <a:pt x="49707" y="44645"/>
                  </a:lnTo>
                  <a:close/>
                </a:path>
                <a:path w="50165" h="55245">
                  <a:moveTo>
                    <a:pt x="3923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39236" y="49880"/>
                  </a:lnTo>
                  <a:lnTo>
                    <a:pt x="39236" y="44645"/>
                  </a:lnTo>
                  <a:close/>
                </a:path>
                <a:path w="50165" h="55245">
                  <a:moveTo>
                    <a:pt x="44472" y="5235"/>
                  </a:moveTo>
                  <a:lnTo>
                    <a:pt x="39236" y="5235"/>
                  </a:lnTo>
                  <a:lnTo>
                    <a:pt x="39236" y="49880"/>
                  </a:lnTo>
                  <a:lnTo>
                    <a:pt x="44472" y="49880"/>
                  </a:lnTo>
                  <a:lnTo>
                    <a:pt x="44472" y="44645"/>
                  </a:lnTo>
                  <a:lnTo>
                    <a:pt x="49707" y="44645"/>
                  </a:lnTo>
                  <a:lnTo>
                    <a:pt x="49707" y="10470"/>
                  </a:lnTo>
                  <a:lnTo>
                    <a:pt x="44472" y="10470"/>
                  </a:lnTo>
                  <a:lnTo>
                    <a:pt x="44472" y="5235"/>
                  </a:lnTo>
                  <a:close/>
                </a:path>
                <a:path w="50165" h="55245">
                  <a:moveTo>
                    <a:pt x="4447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44472" y="5235"/>
                  </a:lnTo>
                  <a:lnTo>
                    <a:pt x="44472" y="0"/>
                  </a:lnTo>
                  <a:close/>
                </a:path>
                <a:path w="50165" h="55245">
                  <a:moveTo>
                    <a:pt x="3923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39236" y="10470"/>
                  </a:lnTo>
                  <a:lnTo>
                    <a:pt x="39236" y="5235"/>
                  </a:lnTo>
                  <a:close/>
                </a:path>
                <a:path w="50165" h="55245">
                  <a:moveTo>
                    <a:pt x="49707" y="0"/>
                  </a:moveTo>
                  <a:lnTo>
                    <a:pt x="44472" y="0"/>
                  </a:lnTo>
                  <a:lnTo>
                    <a:pt x="44472" y="10470"/>
                  </a:lnTo>
                  <a:lnTo>
                    <a:pt x="49707" y="10470"/>
                  </a:lnTo>
                  <a:lnTo>
                    <a:pt x="497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16627944" y="6267579"/>
              <a:ext cx="56515" cy="45085"/>
            </a:xfrm>
            <a:custGeom>
              <a:avLst/>
              <a:gdLst/>
              <a:ahLst/>
              <a:cxnLst/>
              <a:rect l="l" t="t" r="r" b="b"/>
              <a:pathLst>
                <a:path w="56515" h="45085">
                  <a:moveTo>
                    <a:pt x="5631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56316" y="44645"/>
                  </a:lnTo>
                  <a:lnTo>
                    <a:pt x="5631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16622709" y="6262343"/>
              <a:ext cx="67310" cy="55244"/>
            </a:xfrm>
            <a:custGeom>
              <a:avLst/>
              <a:gdLst/>
              <a:ahLst/>
              <a:cxnLst/>
              <a:rect l="l" t="t" r="r" b="b"/>
              <a:pathLst>
                <a:path w="67309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67309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61552" y="55116"/>
                  </a:lnTo>
                  <a:lnTo>
                    <a:pt x="6155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67309" h="55245">
                  <a:moveTo>
                    <a:pt x="66787" y="44645"/>
                  </a:moveTo>
                  <a:lnTo>
                    <a:pt x="61552" y="44645"/>
                  </a:lnTo>
                  <a:lnTo>
                    <a:pt x="61552" y="55116"/>
                  </a:lnTo>
                  <a:lnTo>
                    <a:pt x="66787" y="55116"/>
                  </a:lnTo>
                  <a:lnTo>
                    <a:pt x="66787" y="44645"/>
                  </a:lnTo>
                  <a:close/>
                </a:path>
                <a:path w="67309" h="55245">
                  <a:moveTo>
                    <a:pt x="5631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56316" y="49880"/>
                  </a:lnTo>
                  <a:lnTo>
                    <a:pt x="56316" y="44645"/>
                  </a:lnTo>
                  <a:close/>
                </a:path>
                <a:path w="67309" h="55245">
                  <a:moveTo>
                    <a:pt x="61552" y="5235"/>
                  </a:moveTo>
                  <a:lnTo>
                    <a:pt x="56316" y="5235"/>
                  </a:lnTo>
                  <a:lnTo>
                    <a:pt x="56316" y="49880"/>
                  </a:lnTo>
                  <a:lnTo>
                    <a:pt x="61552" y="49880"/>
                  </a:lnTo>
                  <a:lnTo>
                    <a:pt x="61552" y="44645"/>
                  </a:lnTo>
                  <a:lnTo>
                    <a:pt x="66787" y="44645"/>
                  </a:lnTo>
                  <a:lnTo>
                    <a:pt x="66787" y="10470"/>
                  </a:lnTo>
                  <a:lnTo>
                    <a:pt x="61552" y="10470"/>
                  </a:lnTo>
                  <a:lnTo>
                    <a:pt x="61552" y="5235"/>
                  </a:lnTo>
                  <a:close/>
                </a:path>
                <a:path w="67309" h="55245">
                  <a:moveTo>
                    <a:pt x="6155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1552" y="5235"/>
                  </a:lnTo>
                  <a:lnTo>
                    <a:pt x="61552" y="0"/>
                  </a:lnTo>
                  <a:close/>
                </a:path>
                <a:path w="67309" h="55245">
                  <a:moveTo>
                    <a:pt x="5631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56316" y="10470"/>
                  </a:lnTo>
                  <a:lnTo>
                    <a:pt x="56316" y="5235"/>
                  </a:lnTo>
                  <a:close/>
                </a:path>
                <a:path w="67309" h="55245">
                  <a:moveTo>
                    <a:pt x="66787" y="0"/>
                  </a:moveTo>
                  <a:lnTo>
                    <a:pt x="61552" y="0"/>
                  </a:lnTo>
                  <a:lnTo>
                    <a:pt x="61552" y="10470"/>
                  </a:lnTo>
                  <a:lnTo>
                    <a:pt x="66787" y="10470"/>
                  </a:lnTo>
                  <a:lnTo>
                    <a:pt x="66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16627944" y="6367597"/>
              <a:ext cx="56515" cy="45085"/>
            </a:xfrm>
            <a:custGeom>
              <a:avLst/>
              <a:gdLst/>
              <a:ahLst/>
              <a:cxnLst/>
              <a:rect l="l" t="t" r="r" b="b"/>
              <a:pathLst>
                <a:path w="56515" h="45085">
                  <a:moveTo>
                    <a:pt x="5631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56316" y="44645"/>
                  </a:lnTo>
                  <a:lnTo>
                    <a:pt x="5631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16622709" y="6362362"/>
              <a:ext cx="67310" cy="55244"/>
            </a:xfrm>
            <a:custGeom>
              <a:avLst/>
              <a:gdLst/>
              <a:ahLst/>
              <a:cxnLst/>
              <a:rect l="l" t="t" r="r" b="b"/>
              <a:pathLst>
                <a:path w="67309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67309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61552" y="55116"/>
                  </a:lnTo>
                  <a:lnTo>
                    <a:pt x="6155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67309" h="55245">
                  <a:moveTo>
                    <a:pt x="66787" y="44645"/>
                  </a:moveTo>
                  <a:lnTo>
                    <a:pt x="61552" y="44645"/>
                  </a:lnTo>
                  <a:lnTo>
                    <a:pt x="61552" y="55116"/>
                  </a:lnTo>
                  <a:lnTo>
                    <a:pt x="66787" y="55116"/>
                  </a:lnTo>
                  <a:lnTo>
                    <a:pt x="66787" y="44645"/>
                  </a:lnTo>
                  <a:close/>
                </a:path>
                <a:path w="67309" h="55245">
                  <a:moveTo>
                    <a:pt x="5631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56316" y="49880"/>
                  </a:lnTo>
                  <a:lnTo>
                    <a:pt x="56316" y="44645"/>
                  </a:lnTo>
                  <a:close/>
                </a:path>
                <a:path w="67309" h="55245">
                  <a:moveTo>
                    <a:pt x="61552" y="5235"/>
                  </a:moveTo>
                  <a:lnTo>
                    <a:pt x="56316" y="5235"/>
                  </a:lnTo>
                  <a:lnTo>
                    <a:pt x="56316" y="49880"/>
                  </a:lnTo>
                  <a:lnTo>
                    <a:pt x="61552" y="49880"/>
                  </a:lnTo>
                  <a:lnTo>
                    <a:pt x="61552" y="44645"/>
                  </a:lnTo>
                  <a:lnTo>
                    <a:pt x="66787" y="44645"/>
                  </a:lnTo>
                  <a:lnTo>
                    <a:pt x="66787" y="10470"/>
                  </a:lnTo>
                  <a:lnTo>
                    <a:pt x="61552" y="10470"/>
                  </a:lnTo>
                  <a:lnTo>
                    <a:pt x="61552" y="5235"/>
                  </a:lnTo>
                  <a:close/>
                </a:path>
                <a:path w="67309" h="55245">
                  <a:moveTo>
                    <a:pt x="6155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1552" y="5235"/>
                  </a:lnTo>
                  <a:lnTo>
                    <a:pt x="61552" y="0"/>
                  </a:lnTo>
                  <a:close/>
                </a:path>
                <a:path w="67309" h="55245">
                  <a:moveTo>
                    <a:pt x="5631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56316" y="10470"/>
                  </a:lnTo>
                  <a:lnTo>
                    <a:pt x="56316" y="5235"/>
                  </a:lnTo>
                  <a:close/>
                </a:path>
                <a:path w="67309" h="55245">
                  <a:moveTo>
                    <a:pt x="66787" y="0"/>
                  </a:moveTo>
                  <a:lnTo>
                    <a:pt x="61552" y="0"/>
                  </a:lnTo>
                  <a:lnTo>
                    <a:pt x="61552" y="10470"/>
                  </a:lnTo>
                  <a:lnTo>
                    <a:pt x="66787" y="10470"/>
                  </a:lnTo>
                  <a:lnTo>
                    <a:pt x="66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16627944" y="6467616"/>
              <a:ext cx="56515" cy="45085"/>
            </a:xfrm>
            <a:custGeom>
              <a:avLst/>
              <a:gdLst/>
              <a:ahLst/>
              <a:cxnLst/>
              <a:rect l="l" t="t" r="r" b="b"/>
              <a:pathLst>
                <a:path w="56515" h="45084">
                  <a:moveTo>
                    <a:pt x="5631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56316" y="44645"/>
                  </a:lnTo>
                  <a:lnTo>
                    <a:pt x="5631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6622709" y="6462380"/>
              <a:ext cx="67310" cy="55244"/>
            </a:xfrm>
            <a:custGeom>
              <a:avLst/>
              <a:gdLst/>
              <a:ahLst/>
              <a:cxnLst/>
              <a:rect l="l" t="t" r="r" b="b"/>
              <a:pathLst>
                <a:path w="67309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67309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61552" y="55116"/>
                  </a:lnTo>
                  <a:lnTo>
                    <a:pt x="6155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67309" h="55245">
                  <a:moveTo>
                    <a:pt x="66787" y="44645"/>
                  </a:moveTo>
                  <a:lnTo>
                    <a:pt x="61552" y="44645"/>
                  </a:lnTo>
                  <a:lnTo>
                    <a:pt x="61552" y="55116"/>
                  </a:lnTo>
                  <a:lnTo>
                    <a:pt x="66787" y="55116"/>
                  </a:lnTo>
                  <a:lnTo>
                    <a:pt x="66787" y="44645"/>
                  </a:lnTo>
                  <a:close/>
                </a:path>
                <a:path w="67309" h="55245">
                  <a:moveTo>
                    <a:pt x="5631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56316" y="49880"/>
                  </a:lnTo>
                  <a:lnTo>
                    <a:pt x="56316" y="44645"/>
                  </a:lnTo>
                  <a:close/>
                </a:path>
                <a:path w="67309" h="55245">
                  <a:moveTo>
                    <a:pt x="61552" y="5235"/>
                  </a:moveTo>
                  <a:lnTo>
                    <a:pt x="56316" y="5235"/>
                  </a:lnTo>
                  <a:lnTo>
                    <a:pt x="56316" y="49880"/>
                  </a:lnTo>
                  <a:lnTo>
                    <a:pt x="61552" y="49880"/>
                  </a:lnTo>
                  <a:lnTo>
                    <a:pt x="61552" y="44645"/>
                  </a:lnTo>
                  <a:lnTo>
                    <a:pt x="66787" y="44645"/>
                  </a:lnTo>
                  <a:lnTo>
                    <a:pt x="66787" y="10470"/>
                  </a:lnTo>
                  <a:lnTo>
                    <a:pt x="61552" y="10470"/>
                  </a:lnTo>
                  <a:lnTo>
                    <a:pt x="61552" y="5235"/>
                  </a:lnTo>
                  <a:close/>
                </a:path>
                <a:path w="67309" h="55245">
                  <a:moveTo>
                    <a:pt x="6155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1552" y="5235"/>
                  </a:lnTo>
                  <a:lnTo>
                    <a:pt x="61552" y="0"/>
                  </a:lnTo>
                  <a:close/>
                </a:path>
                <a:path w="67309" h="55245">
                  <a:moveTo>
                    <a:pt x="5631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56316" y="10470"/>
                  </a:lnTo>
                  <a:lnTo>
                    <a:pt x="56316" y="5235"/>
                  </a:lnTo>
                  <a:close/>
                </a:path>
                <a:path w="67309" h="55245">
                  <a:moveTo>
                    <a:pt x="66787" y="0"/>
                  </a:moveTo>
                  <a:lnTo>
                    <a:pt x="61552" y="0"/>
                  </a:lnTo>
                  <a:lnTo>
                    <a:pt x="61552" y="10470"/>
                  </a:lnTo>
                  <a:lnTo>
                    <a:pt x="66787" y="10470"/>
                  </a:lnTo>
                  <a:lnTo>
                    <a:pt x="66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16627944" y="6567647"/>
              <a:ext cx="56515" cy="45085"/>
            </a:xfrm>
            <a:custGeom>
              <a:avLst/>
              <a:gdLst/>
              <a:ahLst/>
              <a:cxnLst/>
              <a:rect l="l" t="t" r="r" b="b"/>
              <a:pathLst>
                <a:path w="56515" h="45084">
                  <a:moveTo>
                    <a:pt x="5631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56316" y="44645"/>
                  </a:lnTo>
                  <a:lnTo>
                    <a:pt x="5631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16622709" y="6562412"/>
              <a:ext cx="67310" cy="55244"/>
            </a:xfrm>
            <a:custGeom>
              <a:avLst/>
              <a:gdLst/>
              <a:ahLst/>
              <a:cxnLst/>
              <a:rect l="l" t="t" r="r" b="b"/>
              <a:pathLst>
                <a:path w="67309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67309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61552" y="55116"/>
                  </a:lnTo>
                  <a:lnTo>
                    <a:pt x="6155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67309" h="55245">
                  <a:moveTo>
                    <a:pt x="66787" y="44645"/>
                  </a:moveTo>
                  <a:lnTo>
                    <a:pt x="61552" y="44645"/>
                  </a:lnTo>
                  <a:lnTo>
                    <a:pt x="61552" y="55116"/>
                  </a:lnTo>
                  <a:lnTo>
                    <a:pt x="66787" y="55116"/>
                  </a:lnTo>
                  <a:lnTo>
                    <a:pt x="66787" y="44645"/>
                  </a:lnTo>
                  <a:close/>
                </a:path>
                <a:path w="67309" h="55245">
                  <a:moveTo>
                    <a:pt x="5631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56316" y="49880"/>
                  </a:lnTo>
                  <a:lnTo>
                    <a:pt x="56316" y="44645"/>
                  </a:lnTo>
                  <a:close/>
                </a:path>
                <a:path w="67309" h="55245">
                  <a:moveTo>
                    <a:pt x="61552" y="5235"/>
                  </a:moveTo>
                  <a:lnTo>
                    <a:pt x="56316" y="5235"/>
                  </a:lnTo>
                  <a:lnTo>
                    <a:pt x="56316" y="49880"/>
                  </a:lnTo>
                  <a:lnTo>
                    <a:pt x="61552" y="49880"/>
                  </a:lnTo>
                  <a:lnTo>
                    <a:pt x="61552" y="44645"/>
                  </a:lnTo>
                  <a:lnTo>
                    <a:pt x="66787" y="44645"/>
                  </a:lnTo>
                  <a:lnTo>
                    <a:pt x="66787" y="10470"/>
                  </a:lnTo>
                  <a:lnTo>
                    <a:pt x="61552" y="10470"/>
                  </a:lnTo>
                  <a:lnTo>
                    <a:pt x="61552" y="5235"/>
                  </a:lnTo>
                  <a:close/>
                </a:path>
                <a:path w="67309" h="55245">
                  <a:moveTo>
                    <a:pt x="6155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1552" y="5235"/>
                  </a:lnTo>
                  <a:lnTo>
                    <a:pt x="61552" y="0"/>
                  </a:lnTo>
                  <a:close/>
                </a:path>
                <a:path w="67309" h="55245">
                  <a:moveTo>
                    <a:pt x="5631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56316" y="10470"/>
                  </a:lnTo>
                  <a:lnTo>
                    <a:pt x="56316" y="5235"/>
                  </a:lnTo>
                  <a:close/>
                </a:path>
                <a:path w="67309" h="55245">
                  <a:moveTo>
                    <a:pt x="66787" y="0"/>
                  </a:moveTo>
                  <a:lnTo>
                    <a:pt x="61552" y="0"/>
                  </a:lnTo>
                  <a:lnTo>
                    <a:pt x="61552" y="10470"/>
                  </a:lnTo>
                  <a:lnTo>
                    <a:pt x="66787" y="10470"/>
                  </a:lnTo>
                  <a:lnTo>
                    <a:pt x="66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16627944" y="6667666"/>
              <a:ext cx="56515" cy="45085"/>
            </a:xfrm>
            <a:custGeom>
              <a:avLst/>
              <a:gdLst/>
              <a:ahLst/>
              <a:cxnLst/>
              <a:rect l="l" t="t" r="r" b="b"/>
              <a:pathLst>
                <a:path w="56515" h="45084">
                  <a:moveTo>
                    <a:pt x="5631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56316" y="44645"/>
                  </a:lnTo>
                  <a:lnTo>
                    <a:pt x="5631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16622709" y="6662431"/>
              <a:ext cx="67310" cy="55244"/>
            </a:xfrm>
            <a:custGeom>
              <a:avLst/>
              <a:gdLst/>
              <a:ahLst/>
              <a:cxnLst/>
              <a:rect l="l" t="t" r="r" b="b"/>
              <a:pathLst>
                <a:path w="67309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67309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61552" y="55116"/>
                  </a:lnTo>
                  <a:lnTo>
                    <a:pt x="6155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67309" h="55245">
                  <a:moveTo>
                    <a:pt x="66787" y="44645"/>
                  </a:moveTo>
                  <a:lnTo>
                    <a:pt x="61552" y="44645"/>
                  </a:lnTo>
                  <a:lnTo>
                    <a:pt x="61552" y="55116"/>
                  </a:lnTo>
                  <a:lnTo>
                    <a:pt x="66787" y="55116"/>
                  </a:lnTo>
                  <a:lnTo>
                    <a:pt x="66787" y="44645"/>
                  </a:lnTo>
                  <a:close/>
                </a:path>
                <a:path w="67309" h="55245">
                  <a:moveTo>
                    <a:pt x="5631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56316" y="49880"/>
                  </a:lnTo>
                  <a:lnTo>
                    <a:pt x="56316" y="44645"/>
                  </a:lnTo>
                  <a:close/>
                </a:path>
                <a:path w="67309" h="55245">
                  <a:moveTo>
                    <a:pt x="61552" y="5235"/>
                  </a:moveTo>
                  <a:lnTo>
                    <a:pt x="56316" y="5235"/>
                  </a:lnTo>
                  <a:lnTo>
                    <a:pt x="56316" y="49880"/>
                  </a:lnTo>
                  <a:lnTo>
                    <a:pt x="61552" y="49880"/>
                  </a:lnTo>
                  <a:lnTo>
                    <a:pt x="61552" y="44645"/>
                  </a:lnTo>
                  <a:lnTo>
                    <a:pt x="66787" y="44645"/>
                  </a:lnTo>
                  <a:lnTo>
                    <a:pt x="66787" y="10470"/>
                  </a:lnTo>
                  <a:lnTo>
                    <a:pt x="61552" y="10470"/>
                  </a:lnTo>
                  <a:lnTo>
                    <a:pt x="61552" y="5235"/>
                  </a:lnTo>
                  <a:close/>
                </a:path>
                <a:path w="67309" h="55245">
                  <a:moveTo>
                    <a:pt x="6155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1552" y="5235"/>
                  </a:lnTo>
                  <a:lnTo>
                    <a:pt x="61552" y="0"/>
                  </a:lnTo>
                  <a:close/>
                </a:path>
                <a:path w="67309" h="55245">
                  <a:moveTo>
                    <a:pt x="5631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56316" y="10470"/>
                  </a:lnTo>
                  <a:lnTo>
                    <a:pt x="56316" y="5235"/>
                  </a:lnTo>
                  <a:close/>
                </a:path>
                <a:path w="67309" h="55245">
                  <a:moveTo>
                    <a:pt x="66787" y="0"/>
                  </a:moveTo>
                  <a:lnTo>
                    <a:pt x="61552" y="0"/>
                  </a:lnTo>
                  <a:lnTo>
                    <a:pt x="61552" y="10470"/>
                  </a:lnTo>
                  <a:lnTo>
                    <a:pt x="66787" y="10470"/>
                  </a:lnTo>
                  <a:lnTo>
                    <a:pt x="66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16627944" y="6767697"/>
              <a:ext cx="56515" cy="45085"/>
            </a:xfrm>
            <a:custGeom>
              <a:avLst/>
              <a:gdLst/>
              <a:ahLst/>
              <a:cxnLst/>
              <a:rect l="l" t="t" r="r" b="b"/>
              <a:pathLst>
                <a:path w="56515" h="45084">
                  <a:moveTo>
                    <a:pt x="5631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56316" y="44645"/>
                  </a:lnTo>
                  <a:lnTo>
                    <a:pt x="5631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16622709" y="6762462"/>
              <a:ext cx="67310" cy="55244"/>
            </a:xfrm>
            <a:custGeom>
              <a:avLst/>
              <a:gdLst/>
              <a:ahLst/>
              <a:cxnLst/>
              <a:rect l="l" t="t" r="r" b="b"/>
              <a:pathLst>
                <a:path w="67309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67309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61552" y="55116"/>
                  </a:lnTo>
                  <a:lnTo>
                    <a:pt x="6155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67309" h="55245">
                  <a:moveTo>
                    <a:pt x="66787" y="44645"/>
                  </a:moveTo>
                  <a:lnTo>
                    <a:pt x="61552" y="44645"/>
                  </a:lnTo>
                  <a:lnTo>
                    <a:pt x="61552" y="55116"/>
                  </a:lnTo>
                  <a:lnTo>
                    <a:pt x="66787" y="55116"/>
                  </a:lnTo>
                  <a:lnTo>
                    <a:pt x="66787" y="44645"/>
                  </a:lnTo>
                  <a:close/>
                </a:path>
                <a:path w="67309" h="55245">
                  <a:moveTo>
                    <a:pt x="5631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56316" y="49880"/>
                  </a:lnTo>
                  <a:lnTo>
                    <a:pt x="56316" y="44645"/>
                  </a:lnTo>
                  <a:close/>
                </a:path>
                <a:path w="67309" h="55245">
                  <a:moveTo>
                    <a:pt x="61552" y="5235"/>
                  </a:moveTo>
                  <a:lnTo>
                    <a:pt x="56316" y="5235"/>
                  </a:lnTo>
                  <a:lnTo>
                    <a:pt x="56316" y="49880"/>
                  </a:lnTo>
                  <a:lnTo>
                    <a:pt x="61552" y="49880"/>
                  </a:lnTo>
                  <a:lnTo>
                    <a:pt x="61552" y="44645"/>
                  </a:lnTo>
                  <a:lnTo>
                    <a:pt x="66787" y="44645"/>
                  </a:lnTo>
                  <a:lnTo>
                    <a:pt x="66787" y="10470"/>
                  </a:lnTo>
                  <a:lnTo>
                    <a:pt x="61552" y="10470"/>
                  </a:lnTo>
                  <a:lnTo>
                    <a:pt x="61552" y="5235"/>
                  </a:lnTo>
                  <a:close/>
                </a:path>
                <a:path w="67309" h="55245">
                  <a:moveTo>
                    <a:pt x="6155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1552" y="5235"/>
                  </a:lnTo>
                  <a:lnTo>
                    <a:pt x="61552" y="0"/>
                  </a:lnTo>
                  <a:close/>
                </a:path>
                <a:path w="67309" h="55245">
                  <a:moveTo>
                    <a:pt x="5631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56316" y="10470"/>
                  </a:lnTo>
                  <a:lnTo>
                    <a:pt x="56316" y="5235"/>
                  </a:lnTo>
                  <a:close/>
                </a:path>
                <a:path w="67309" h="55245">
                  <a:moveTo>
                    <a:pt x="66787" y="0"/>
                  </a:moveTo>
                  <a:lnTo>
                    <a:pt x="61552" y="0"/>
                  </a:lnTo>
                  <a:lnTo>
                    <a:pt x="61552" y="10470"/>
                  </a:lnTo>
                  <a:lnTo>
                    <a:pt x="66787" y="10470"/>
                  </a:lnTo>
                  <a:lnTo>
                    <a:pt x="66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16627944" y="6867716"/>
              <a:ext cx="56515" cy="45085"/>
            </a:xfrm>
            <a:custGeom>
              <a:avLst/>
              <a:gdLst/>
              <a:ahLst/>
              <a:cxnLst/>
              <a:rect l="l" t="t" r="r" b="b"/>
              <a:pathLst>
                <a:path w="56515" h="45084">
                  <a:moveTo>
                    <a:pt x="56316" y="0"/>
                  </a:moveTo>
                  <a:lnTo>
                    <a:pt x="0" y="0"/>
                  </a:lnTo>
                  <a:lnTo>
                    <a:pt x="0" y="44645"/>
                  </a:lnTo>
                  <a:lnTo>
                    <a:pt x="56316" y="44645"/>
                  </a:lnTo>
                  <a:lnTo>
                    <a:pt x="5631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16622709" y="6862480"/>
              <a:ext cx="67310" cy="55244"/>
            </a:xfrm>
            <a:custGeom>
              <a:avLst/>
              <a:gdLst/>
              <a:ahLst/>
              <a:cxnLst/>
              <a:rect l="l" t="t" r="r" b="b"/>
              <a:pathLst>
                <a:path w="67309" h="55245">
                  <a:moveTo>
                    <a:pt x="5235" y="0"/>
                  </a:moveTo>
                  <a:lnTo>
                    <a:pt x="0" y="0"/>
                  </a:lnTo>
                  <a:lnTo>
                    <a:pt x="0" y="55116"/>
                  </a:lnTo>
                  <a:lnTo>
                    <a:pt x="5235" y="55116"/>
                  </a:lnTo>
                  <a:lnTo>
                    <a:pt x="5235" y="44645"/>
                  </a:lnTo>
                  <a:lnTo>
                    <a:pt x="10470" y="44645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67309" h="55245">
                  <a:moveTo>
                    <a:pt x="10470" y="44645"/>
                  </a:moveTo>
                  <a:lnTo>
                    <a:pt x="5235" y="44645"/>
                  </a:lnTo>
                  <a:lnTo>
                    <a:pt x="5235" y="55116"/>
                  </a:lnTo>
                  <a:lnTo>
                    <a:pt x="61552" y="55116"/>
                  </a:lnTo>
                  <a:lnTo>
                    <a:pt x="61552" y="49880"/>
                  </a:lnTo>
                  <a:lnTo>
                    <a:pt x="10470" y="49880"/>
                  </a:lnTo>
                  <a:lnTo>
                    <a:pt x="10470" y="44645"/>
                  </a:lnTo>
                  <a:close/>
                </a:path>
                <a:path w="67309" h="55245">
                  <a:moveTo>
                    <a:pt x="66787" y="44645"/>
                  </a:moveTo>
                  <a:lnTo>
                    <a:pt x="61552" y="44645"/>
                  </a:lnTo>
                  <a:lnTo>
                    <a:pt x="61552" y="55116"/>
                  </a:lnTo>
                  <a:lnTo>
                    <a:pt x="66787" y="55116"/>
                  </a:lnTo>
                  <a:lnTo>
                    <a:pt x="66787" y="44645"/>
                  </a:lnTo>
                  <a:close/>
                </a:path>
                <a:path w="67309" h="55245">
                  <a:moveTo>
                    <a:pt x="56316" y="44645"/>
                  </a:moveTo>
                  <a:lnTo>
                    <a:pt x="10470" y="44645"/>
                  </a:lnTo>
                  <a:lnTo>
                    <a:pt x="10470" y="49880"/>
                  </a:lnTo>
                  <a:lnTo>
                    <a:pt x="56316" y="49880"/>
                  </a:lnTo>
                  <a:lnTo>
                    <a:pt x="56316" y="44645"/>
                  </a:lnTo>
                  <a:close/>
                </a:path>
                <a:path w="67309" h="55245">
                  <a:moveTo>
                    <a:pt x="61552" y="5235"/>
                  </a:moveTo>
                  <a:lnTo>
                    <a:pt x="56316" y="5235"/>
                  </a:lnTo>
                  <a:lnTo>
                    <a:pt x="56316" y="49880"/>
                  </a:lnTo>
                  <a:lnTo>
                    <a:pt x="61552" y="49880"/>
                  </a:lnTo>
                  <a:lnTo>
                    <a:pt x="61552" y="44645"/>
                  </a:lnTo>
                  <a:lnTo>
                    <a:pt x="66787" y="44645"/>
                  </a:lnTo>
                  <a:lnTo>
                    <a:pt x="66787" y="10470"/>
                  </a:lnTo>
                  <a:lnTo>
                    <a:pt x="61552" y="10470"/>
                  </a:lnTo>
                  <a:lnTo>
                    <a:pt x="61552" y="5235"/>
                  </a:lnTo>
                  <a:close/>
                </a:path>
                <a:path w="67309" h="55245">
                  <a:moveTo>
                    <a:pt x="61552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1552" y="5235"/>
                  </a:lnTo>
                  <a:lnTo>
                    <a:pt x="61552" y="0"/>
                  </a:lnTo>
                  <a:close/>
                </a:path>
                <a:path w="67309" h="55245">
                  <a:moveTo>
                    <a:pt x="5631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56316" y="10470"/>
                  </a:lnTo>
                  <a:lnTo>
                    <a:pt x="56316" y="5235"/>
                  </a:lnTo>
                  <a:close/>
                </a:path>
                <a:path w="67309" h="55245">
                  <a:moveTo>
                    <a:pt x="66787" y="0"/>
                  </a:moveTo>
                  <a:lnTo>
                    <a:pt x="61552" y="0"/>
                  </a:lnTo>
                  <a:lnTo>
                    <a:pt x="61552" y="10470"/>
                  </a:lnTo>
                  <a:lnTo>
                    <a:pt x="66787" y="10470"/>
                  </a:lnTo>
                  <a:lnTo>
                    <a:pt x="66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17038068" y="4038686"/>
              <a:ext cx="231775" cy="3225800"/>
            </a:xfrm>
            <a:custGeom>
              <a:avLst/>
              <a:gdLst/>
              <a:ahLst/>
              <a:cxnLst/>
              <a:rect l="l" t="t" r="r" b="b"/>
              <a:pathLst>
                <a:path w="231775" h="3225800">
                  <a:moveTo>
                    <a:pt x="123617" y="12"/>
                  </a:moveTo>
                  <a:lnTo>
                    <a:pt x="108144" y="0"/>
                  </a:lnTo>
                  <a:lnTo>
                    <a:pt x="101791" y="6173"/>
                  </a:lnTo>
                  <a:lnTo>
                    <a:pt x="0" y="3225430"/>
                  </a:lnTo>
                  <a:lnTo>
                    <a:pt x="231761" y="3225430"/>
                  </a:lnTo>
                  <a:lnTo>
                    <a:pt x="130211" y="13942"/>
                  </a:lnTo>
                  <a:lnTo>
                    <a:pt x="129969" y="6173"/>
                  </a:lnTo>
                  <a:lnTo>
                    <a:pt x="123617" y="12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17027261" y="4028215"/>
              <a:ext cx="254000" cy="3246755"/>
            </a:xfrm>
            <a:custGeom>
              <a:avLst/>
              <a:gdLst/>
              <a:ahLst/>
              <a:cxnLst/>
              <a:rect l="l" t="t" r="r" b="b"/>
              <a:pathLst>
                <a:path w="254000" h="3246754">
                  <a:moveTo>
                    <a:pt x="341" y="3235570"/>
                  </a:moveTo>
                  <a:lnTo>
                    <a:pt x="0" y="3246372"/>
                  </a:lnTo>
                  <a:lnTo>
                    <a:pt x="10807" y="3246372"/>
                  </a:lnTo>
                  <a:lnTo>
                    <a:pt x="10807" y="3235901"/>
                  </a:lnTo>
                  <a:lnTo>
                    <a:pt x="341" y="3235570"/>
                  </a:lnTo>
                  <a:close/>
                </a:path>
                <a:path w="254000" h="3246754">
                  <a:moveTo>
                    <a:pt x="10807" y="3235901"/>
                  </a:moveTo>
                  <a:lnTo>
                    <a:pt x="10807" y="3246372"/>
                  </a:lnTo>
                  <a:lnTo>
                    <a:pt x="242568" y="3246372"/>
                  </a:lnTo>
                  <a:lnTo>
                    <a:pt x="242568" y="3236232"/>
                  </a:lnTo>
                  <a:lnTo>
                    <a:pt x="21272" y="3236232"/>
                  </a:lnTo>
                  <a:lnTo>
                    <a:pt x="10807" y="3235901"/>
                  </a:lnTo>
                  <a:close/>
                </a:path>
                <a:path w="254000" h="3246754">
                  <a:moveTo>
                    <a:pt x="253033" y="3235570"/>
                  </a:moveTo>
                  <a:lnTo>
                    <a:pt x="242568" y="3235901"/>
                  </a:lnTo>
                  <a:lnTo>
                    <a:pt x="242568" y="3246372"/>
                  </a:lnTo>
                  <a:lnTo>
                    <a:pt x="253375" y="3246372"/>
                  </a:lnTo>
                  <a:lnTo>
                    <a:pt x="253054" y="3236232"/>
                  </a:lnTo>
                  <a:lnTo>
                    <a:pt x="253033" y="3235570"/>
                  </a:lnTo>
                  <a:close/>
                </a:path>
                <a:path w="254000" h="3246754">
                  <a:moveTo>
                    <a:pt x="21614" y="3225430"/>
                  </a:moveTo>
                  <a:lnTo>
                    <a:pt x="10807" y="3225430"/>
                  </a:lnTo>
                  <a:lnTo>
                    <a:pt x="10807" y="3235901"/>
                  </a:lnTo>
                  <a:lnTo>
                    <a:pt x="21272" y="3236232"/>
                  </a:lnTo>
                  <a:lnTo>
                    <a:pt x="21614" y="3225430"/>
                  </a:lnTo>
                  <a:close/>
                </a:path>
                <a:path w="254000" h="3246754">
                  <a:moveTo>
                    <a:pt x="231761" y="3225430"/>
                  </a:moveTo>
                  <a:lnTo>
                    <a:pt x="21614" y="3225430"/>
                  </a:lnTo>
                  <a:lnTo>
                    <a:pt x="21293" y="3235570"/>
                  </a:lnTo>
                  <a:lnTo>
                    <a:pt x="21272" y="3236232"/>
                  </a:lnTo>
                  <a:lnTo>
                    <a:pt x="232102" y="3236232"/>
                  </a:lnTo>
                  <a:lnTo>
                    <a:pt x="231761" y="3225430"/>
                  </a:lnTo>
                  <a:close/>
                </a:path>
                <a:path w="254000" h="3246754">
                  <a:moveTo>
                    <a:pt x="126711" y="0"/>
                  </a:moveTo>
                  <a:lnTo>
                    <a:pt x="126694" y="20945"/>
                  </a:lnTo>
                  <a:lnTo>
                    <a:pt x="128744" y="20945"/>
                  </a:lnTo>
                  <a:lnTo>
                    <a:pt x="130486" y="22604"/>
                  </a:lnTo>
                  <a:lnTo>
                    <a:pt x="232081" y="3235570"/>
                  </a:lnTo>
                  <a:lnTo>
                    <a:pt x="232102" y="3236232"/>
                  </a:lnTo>
                  <a:lnTo>
                    <a:pt x="242563" y="3235901"/>
                  </a:lnTo>
                  <a:lnTo>
                    <a:pt x="242568" y="3225430"/>
                  </a:lnTo>
                  <a:lnTo>
                    <a:pt x="252713" y="3225430"/>
                  </a:lnTo>
                  <a:lnTo>
                    <a:pt x="151505" y="24744"/>
                  </a:lnTo>
                  <a:lnTo>
                    <a:pt x="130409" y="24744"/>
                  </a:lnTo>
                  <a:lnTo>
                    <a:pt x="151343" y="24086"/>
                  </a:lnTo>
                  <a:lnTo>
                    <a:pt x="151484" y="24086"/>
                  </a:lnTo>
                  <a:lnTo>
                    <a:pt x="149321" y="14673"/>
                  </a:lnTo>
                  <a:lnTo>
                    <a:pt x="143963" y="7026"/>
                  </a:lnTo>
                  <a:lnTo>
                    <a:pt x="136173" y="1888"/>
                  </a:lnTo>
                  <a:lnTo>
                    <a:pt x="126711" y="0"/>
                  </a:lnTo>
                  <a:close/>
                </a:path>
                <a:path w="254000" h="3246754">
                  <a:moveTo>
                    <a:pt x="242568" y="3235901"/>
                  </a:moveTo>
                  <a:lnTo>
                    <a:pt x="232102" y="3236232"/>
                  </a:lnTo>
                  <a:lnTo>
                    <a:pt x="242568" y="3236232"/>
                  </a:lnTo>
                  <a:lnTo>
                    <a:pt x="242568" y="3235901"/>
                  </a:lnTo>
                  <a:close/>
                </a:path>
                <a:path w="254000" h="3246754">
                  <a:moveTo>
                    <a:pt x="101890" y="24086"/>
                  </a:moveTo>
                  <a:lnTo>
                    <a:pt x="341" y="3235570"/>
                  </a:lnTo>
                  <a:lnTo>
                    <a:pt x="10807" y="3235901"/>
                  </a:lnTo>
                  <a:lnTo>
                    <a:pt x="10807" y="3225430"/>
                  </a:lnTo>
                  <a:lnTo>
                    <a:pt x="21614" y="3225430"/>
                  </a:lnTo>
                  <a:lnTo>
                    <a:pt x="122822" y="24744"/>
                  </a:lnTo>
                  <a:lnTo>
                    <a:pt x="101890" y="24086"/>
                  </a:lnTo>
                  <a:close/>
                </a:path>
                <a:path w="254000" h="3246754">
                  <a:moveTo>
                    <a:pt x="252713" y="3225430"/>
                  </a:moveTo>
                  <a:lnTo>
                    <a:pt x="242568" y="3225430"/>
                  </a:lnTo>
                  <a:lnTo>
                    <a:pt x="242568" y="3235901"/>
                  </a:lnTo>
                  <a:lnTo>
                    <a:pt x="253033" y="3235570"/>
                  </a:lnTo>
                  <a:lnTo>
                    <a:pt x="252713" y="3225430"/>
                  </a:lnTo>
                  <a:close/>
                </a:path>
                <a:path w="254000" h="3246754">
                  <a:moveTo>
                    <a:pt x="122842" y="24086"/>
                  </a:moveTo>
                  <a:lnTo>
                    <a:pt x="102032" y="24086"/>
                  </a:lnTo>
                  <a:lnTo>
                    <a:pt x="122965" y="24744"/>
                  </a:lnTo>
                  <a:lnTo>
                    <a:pt x="122842" y="24086"/>
                  </a:lnTo>
                  <a:close/>
                </a:path>
                <a:path w="254000" h="3246754">
                  <a:moveTo>
                    <a:pt x="151484" y="24086"/>
                  </a:moveTo>
                  <a:lnTo>
                    <a:pt x="130553" y="24744"/>
                  </a:lnTo>
                  <a:lnTo>
                    <a:pt x="151505" y="24744"/>
                  </a:lnTo>
                  <a:lnTo>
                    <a:pt x="151484" y="24086"/>
                  </a:lnTo>
                  <a:close/>
                </a:path>
                <a:path w="254000" h="3246754">
                  <a:moveTo>
                    <a:pt x="126694" y="0"/>
                  </a:moveTo>
                  <a:lnTo>
                    <a:pt x="117200" y="1888"/>
                  </a:lnTo>
                  <a:lnTo>
                    <a:pt x="109410" y="7026"/>
                  </a:lnTo>
                  <a:lnTo>
                    <a:pt x="104054" y="14673"/>
                  </a:lnTo>
                  <a:lnTo>
                    <a:pt x="101890" y="24086"/>
                  </a:lnTo>
                  <a:lnTo>
                    <a:pt x="112356" y="24413"/>
                  </a:lnTo>
                  <a:lnTo>
                    <a:pt x="102032" y="24086"/>
                  </a:lnTo>
                  <a:lnTo>
                    <a:pt x="122842" y="24086"/>
                  </a:lnTo>
                  <a:lnTo>
                    <a:pt x="122888" y="22604"/>
                  </a:lnTo>
                  <a:lnTo>
                    <a:pt x="124632" y="20945"/>
                  </a:lnTo>
                  <a:lnTo>
                    <a:pt x="126677" y="20945"/>
                  </a:lnTo>
                  <a:lnTo>
                    <a:pt x="126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52562" y="4997261"/>
              <a:ext cx="202776" cy="68579"/>
            </a:xfrm>
            <a:prstGeom prst="rect">
              <a:avLst/>
            </a:prstGeom>
          </p:spPr>
        </p:pic>
        <p:sp>
          <p:nvSpPr>
            <p:cNvPr id="141" name="object 141" descr=""/>
            <p:cNvSpPr/>
            <p:nvPr/>
          </p:nvSpPr>
          <p:spPr>
            <a:xfrm>
              <a:off x="17007391" y="5092918"/>
              <a:ext cx="293370" cy="52069"/>
            </a:xfrm>
            <a:custGeom>
              <a:avLst/>
              <a:gdLst/>
              <a:ahLst/>
              <a:cxnLst/>
              <a:rect l="l" t="t" r="r" b="b"/>
              <a:pathLst>
                <a:path w="293369" h="52070">
                  <a:moveTo>
                    <a:pt x="293117" y="0"/>
                  </a:moveTo>
                  <a:lnTo>
                    <a:pt x="0" y="0"/>
                  </a:lnTo>
                  <a:lnTo>
                    <a:pt x="0" y="52005"/>
                  </a:lnTo>
                  <a:lnTo>
                    <a:pt x="293117" y="52005"/>
                  </a:lnTo>
                  <a:lnTo>
                    <a:pt x="293117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16996919" y="5082050"/>
              <a:ext cx="314325" cy="73660"/>
            </a:xfrm>
            <a:custGeom>
              <a:avLst/>
              <a:gdLst/>
              <a:ahLst/>
              <a:cxnLst/>
              <a:rect l="l" t="t" r="r" b="b"/>
              <a:pathLst>
                <a:path w="314325" h="73660">
                  <a:moveTo>
                    <a:pt x="314058" y="5080"/>
                  </a:moveTo>
                  <a:lnTo>
                    <a:pt x="311505" y="5080"/>
                  </a:lnTo>
                  <a:lnTo>
                    <a:pt x="311505" y="0"/>
                  </a:lnTo>
                  <a:lnTo>
                    <a:pt x="303580" y="0"/>
                  </a:lnTo>
                  <a:lnTo>
                    <a:pt x="293116" y="0"/>
                  </a:lnTo>
                  <a:lnTo>
                    <a:pt x="293116" y="21348"/>
                  </a:lnTo>
                  <a:lnTo>
                    <a:pt x="293116" y="21590"/>
                  </a:lnTo>
                  <a:lnTo>
                    <a:pt x="293116" y="52070"/>
                  </a:lnTo>
                  <a:lnTo>
                    <a:pt x="293116" y="52412"/>
                  </a:lnTo>
                  <a:lnTo>
                    <a:pt x="293116" y="62877"/>
                  </a:lnTo>
                  <a:lnTo>
                    <a:pt x="293116" y="63500"/>
                  </a:lnTo>
                  <a:lnTo>
                    <a:pt x="20942" y="63500"/>
                  </a:lnTo>
                  <a:lnTo>
                    <a:pt x="20942" y="62877"/>
                  </a:lnTo>
                  <a:lnTo>
                    <a:pt x="293116" y="62877"/>
                  </a:lnTo>
                  <a:lnTo>
                    <a:pt x="293116" y="52412"/>
                  </a:lnTo>
                  <a:lnTo>
                    <a:pt x="20942" y="52412"/>
                  </a:lnTo>
                  <a:lnTo>
                    <a:pt x="20942" y="52070"/>
                  </a:lnTo>
                  <a:lnTo>
                    <a:pt x="20942" y="21590"/>
                  </a:lnTo>
                  <a:lnTo>
                    <a:pt x="20942" y="21348"/>
                  </a:lnTo>
                  <a:lnTo>
                    <a:pt x="293116" y="21348"/>
                  </a:lnTo>
                  <a:lnTo>
                    <a:pt x="293116" y="0"/>
                  </a:lnTo>
                  <a:lnTo>
                    <a:pt x="10464" y="0"/>
                  </a:lnTo>
                  <a:lnTo>
                    <a:pt x="2552" y="0"/>
                  </a:lnTo>
                  <a:lnTo>
                    <a:pt x="2552" y="5080"/>
                  </a:lnTo>
                  <a:lnTo>
                    <a:pt x="0" y="5080"/>
                  </a:lnTo>
                  <a:lnTo>
                    <a:pt x="0" y="21590"/>
                  </a:lnTo>
                  <a:lnTo>
                    <a:pt x="0" y="52070"/>
                  </a:lnTo>
                  <a:lnTo>
                    <a:pt x="0" y="68580"/>
                  </a:lnTo>
                  <a:lnTo>
                    <a:pt x="2451" y="68580"/>
                  </a:lnTo>
                  <a:lnTo>
                    <a:pt x="2451" y="73660"/>
                  </a:lnTo>
                  <a:lnTo>
                    <a:pt x="10464" y="73660"/>
                  </a:lnTo>
                  <a:lnTo>
                    <a:pt x="303580" y="73660"/>
                  </a:lnTo>
                  <a:lnTo>
                    <a:pt x="311594" y="73660"/>
                  </a:lnTo>
                  <a:lnTo>
                    <a:pt x="311594" y="68580"/>
                  </a:lnTo>
                  <a:lnTo>
                    <a:pt x="314058" y="68580"/>
                  </a:lnTo>
                  <a:lnTo>
                    <a:pt x="314058" y="52070"/>
                  </a:lnTo>
                  <a:lnTo>
                    <a:pt x="314058" y="21590"/>
                  </a:lnTo>
                  <a:lnTo>
                    <a:pt x="314058" y="50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7080994" y="4729313"/>
              <a:ext cx="146050" cy="38100"/>
            </a:xfrm>
            <a:custGeom>
              <a:avLst/>
              <a:gdLst/>
              <a:ahLst/>
              <a:cxnLst/>
              <a:rect l="l" t="t" r="r" b="b"/>
              <a:pathLst>
                <a:path w="146050" h="38100">
                  <a:moveTo>
                    <a:pt x="145901" y="0"/>
                  </a:moveTo>
                  <a:lnTo>
                    <a:pt x="0" y="0"/>
                  </a:lnTo>
                  <a:lnTo>
                    <a:pt x="0" y="37527"/>
                  </a:lnTo>
                  <a:lnTo>
                    <a:pt x="145901" y="37527"/>
                  </a:lnTo>
                  <a:lnTo>
                    <a:pt x="145901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7070514" y="4719211"/>
              <a:ext cx="167005" cy="58419"/>
            </a:xfrm>
            <a:custGeom>
              <a:avLst/>
              <a:gdLst/>
              <a:ahLst/>
              <a:cxnLst/>
              <a:rect l="l" t="t" r="r" b="b"/>
              <a:pathLst>
                <a:path w="167005" h="58420">
                  <a:moveTo>
                    <a:pt x="166852" y="3810"/>
                  </a:moveTo>
                  <a:lnTo>
                    <a:pt x="164426" y="3810"/>
                  </a:lnTo>
                  <a:lnTo>
                    <a:pt x="164426" y="0"/>
                  </a:lnTo>
                  <a:lnTo>
                    <a:pt x="156375" y="0"/>
                  </a:lnTo>
                  <a:lnTo>
                    <a:pt x="145910" y="0"/>
                  </a:lnTo>
                  <a:lnTo>
                    <a:pt x="145910" y="20574"/>
                  </a:lnTo>
                  <a:lnTo>
                    <a:pt x="145910" y="36830"/>
                  </a:lnTo>
                  <a:lnTo>
                    <a:pt x="145910" y="37160"/>
                  </a:lnTo>
                  <a:lnTo>
                    <a:pt x="145910" y="47637"/>
                  </a:lnTo>
                  <a:lnTo>
                    <a:pt x="145910" y="48260"/>
                  </a:lnTo>
                  <a:lnTo>
                    <a:pt x="20942" y="48260"/>
                  </a:lnTo>
                  <a:lnTo>
                    <a:pt x="20942" y="47637"/>
                  </a:lnTo>
                  <a:lnTo>
                    <a:pt x="145910" y="47637"/>
                  </a:lnTo>
                  <a:lnTo>
                    <a:pt x="145910" y="37160"/>
                  </a:lnTo>
                  <a:lnTo>
                    <a:pt x="20942" y="37160"/>
                  </a:lnTo>
                  <a:lnTo>
                    <a:pt x="20942" y="36830"/>
                  </a:lnTo>
                  <a:lnTo>
                    <a:pt x="20942" y="20574"/>
                  </a:lnTo>
                  <a:lnTo>
                    <a:pt x="145910" y="20574"/>
                  </a:lnTo>
                  <a:lnTo>
                    <a:pt x="145910" y="0"/>
                  </a:lnTo>
                  <a:lnTo>
                    <a:pt x="10477" y="0"/>
                  </a:lnTo>
                  <a:lnTo>
                    <a:pt x="2425" y="0"/>
                  </a:lnTo>
                  <a:lnTo>
                    <a:pt x="2425" y="3810"/>
                  </a:lnTo>
                  <a:lnTo>
                    <a:pt x="0" y="3810"/>
                  </a:lnTo>
                  <a:lnTo>
                    <a:pt x="0" y="20320"/>
                  </a:lnTo>
                  <a:lnTo>
                    <a:pt x="0" y="36830"/>
                  </a:lnTo>
                  <a:lnTo>
                    <a:pt x="0" y="53340"/>
                  </a:lnTo>
                  <a:lnTo>
                    <a:pt x="2463" y="53340"/>
                  </a:lnTo>
                  <a:lnTo>
                    <a:pt x="2463" y="58420"/>
                  </a:lnTo>
                  <a:lnTo>
                    <a:pt x="10477" y="58420"/>
                  </a:lnTo>
                  <a:lnTo>
                    <a:pt x="156375" y="58420"/>
                  </a:lnTo>
                  <a:lnTo>
                    <a:pt x="164388" y="58420"/>
                  </a:lnTo>
                  <a:lnTo>
                    <a:pt x="164388" y="53340"/>
                  </a:lnTo>
                  <a:lnTo>
                    <a:pt x="166852" y="53340"/>
                  </a:lnTo>
                  <a:lnTo>
                    <a:pt x="166852" y="36830"/>
                  </a:lnTo>
                  <a:lnTo>
                    <a:pt x="166852" y="20320"/>
                  </a:lnTo>
                  <a:lnTo>
                    <a:pt x="166852" y="38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16942736" y="5244062"/>
              <a:ext cx="422909" cy="375285"/>
            </a:xfrm>
            <a:custGeom>
              <a:avLst/>
              <a:gdLst/>
              <a:ahLst/>
              <a:cxnLst/>
              <a:rect l="l" t="t" r="r" b="b"/>
              <a:pathLst>
                <a:path w="422909" h="375285">
                  <a:moveTo>
                    <a:pt x="211262" y="0"/>
                  </a:moveTo>
                  <a:lnTo>
                    <a:pt x="161574" y="3166"/>
                  </a:lnTo>
                  <a:lnTo>
                    <a:pt x="116083" y="12175"/>
                  </a:lnTo>
                  <a:lnTo>
                    <a:pt x="76138" y="26293"/>
                  </a:lnTo>
                  <a:lnTo>
                    <a:pt x="24512" y="61946"/>
                  </a:lnTo>
                  <a:lnTo>
                    <a:pt x="2784" y="106953"/>
                  </a:lnTo>
                  <a:lnTo>
                    <a:pt x="0" y="132329"/>
                  </a:lnTo>
                  <a:lnTo>
                    <a:pt x="0" y="143936"/>
                  </a:lnTo>
                  <a:lnTo>
                    <a:pt x="31264" y="143936"/>
                  </a:lnTo>
                  <a:lnTo>
                    <a:pt x="28471" y="152266"/>
                  </a:lnTo>
                  <a:lnTo>
                    <a:pt x="24180" y="169634"/>
                  </a:lnTo>
                  <a:lnTo>
                    <a:pt x="22750" y="187351"/>
                  </a:lnTo>
                  <a:lnTo>
                    <a:pt x="24180" y="205068"/>
                  </a:lnTo>
                  <a:lnTo>
                    <a:pt x="28471" y="222436"/>
                  </a:lnTo>
                  <a:lnTo>
                    <a:pt x="31264" y="230778"/>
                  </a:lnTo>
                  <a:lnTo>
                    <a:pt x="0" y="230778"/>
                  </a:lnTo>
                  <a:lnTo>
                    <a:pt x="0" y="242373"/>
                  </a:lnTo>
                  <a:lnTo>
                    <a:pt x="2784" y="267749"/>
                  </a:lnTo>
                  <a:lnTo>
                    <a:pt x="24512" y="312756"/>
                  </a:lnTo>
                  <a:lnTo>
                    <a:pt x="76138" y="348404"/>
                  </a:lnTo>
                  <a:lnTo>
                    <a:pt x="116083" y="362522"/>
                  </a:lnTo>
                  <a:lnTo>
                    <a:pt x="161574" y="371535"/>
                  </a:lnTo>
                  <a:lnTo>
                    <a:pt x="211262" y="374703"/>
                  </a:lnTo>
                  <a:lnTo>
                    <a:pt x="257893" y="371919"/>
                  </a:lnTo>
                  <a:lnTo>
                    <a:pt x="300920" y="363972"/>
                  </a:lnTo>
                  <a:lnTo>
                    <a:pt x="339235" y="351466"/>
                  </a:lnTo>
                  <a:lnTo>
                    <a:pt x="393146" y="317337"/>
                  </a:lnTo>
                  <a:lnTo>
                    <a:pt x="419070" y="269524"/>
                  </a:lnTo>
                  <a:lnTo>
                    <a:pt x="422511" y="241889"/>
                  </a:lnTo>
                  <a:lnTo>
                    <a:pt x="422511" y="230778"/>
                  </a:lnTo>
                  <a:lnTo>
                    <a:pt x="394040" y="230778"/>
                  </a:lnTo>
                  <a:lnTo>
                    <a:pt x="396487" y="222976"/>
                  </a:lnTo>
                  <a:lnTo>
                    <a:pt x="400565" y="202736"/>
                  </a:lnTo>
                  <a:lnTo>
                    <a:pt x="401380" y="174807"/>
                  </a:lnTo>
                  <a:lnTo>
                    <a:pt x="394040" y="143936"/>
                  </a:lnTo>
                  <a:lnTo>
                    <a:pt x="422499" y="143936"/>
                  </a:lnTo>
                  <a:lnTo>
                    <a:pt x="419070" y="105176"/>
                  </a:lnTo>
                  <a:lnTo>
                    <a:pt x="393146" y="57359"/>
                  </a:lnTo>
                  <a:lnTo>
                    <a:pt x="339233" y="23236"/>
                  </a:lnTo>
                  <a:lnTo>
                    <a:pt x="300915" y="10730"/>
                  </a:lnTo>
                  <a:lnTo>
                    <a:pt x="257888" y="2783"/>
                  </a:lnTo>
                  <a:lnTo>
                    <a:pt x="211262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16932262" y="5234272"/>
              <a:ext cx="443865" cy="394970"/>
            </a:xfrm>
            <a:custGeom>
              <a:avLst/>
              <a:gdLst/>
              <a:ahLst/>
              <a:cxnLst/>
              <a:rect l="l" t="t" r="r" b="b"/>
              <a:pathLst>
                <a:path w="443865" h="394970">
                  <a:moveTo>
                    <a:pt x="121069" y="280492"/>
                  </a:moveTo>
                  <a:lnTo>
                    <a:pt x="118719" y="278142"/>
                  </a:lnTo>
                  <a:lnTo>
                    <a:pt x="115824" y="278142"/>
                  </a:lnTo>
                  <a:lnTo>
                    <a:pt x="89039" y="278142"/>
                  </a:lnTo>
                  <a:lnTo>
                    <a:pt x="86144" y="278142"/>
                  </a:lnTo>
                  <a:lnTo>
                    <a:pt x="83807" y="280492"/>
                  </a:lnTo>
                  <a:lnTo>
                    <a:pt x="83807" y="286270"/>
                  </a:lnTo>
                  <a:lnTo>
                    <a:pt x="86144" y="288620"/>
                  </a:lnTo>
                  <a:lnTo>
                    <a:pt x="89039" y="288620"/>
                  </a:lnTo>
                  <a:lnTo>
                    <a:pt x="115824" y="288620"/>
                  </a:lnTo>
                  <a:lnTo>
                    <a:pt x="118719" y="288620"/>
                  </a:lnTo>
                  <a:lnTo>
                    <a:pt x="121069" y="286270"/>
                  </a:lnTo>
                  <a:lnTo>
                    <a:pt x="121069" y="280492"/>
                  </a:lnTo>
                  <a:close/>
                </a:path>
                <a:path w="443865" h="394970">
                  <a:moveTo>
                    <a:pt x="121069" y="108750"/>
                  </a:moveTo>
                  <a:lnTo>
                    <a:pt x="118719" y="106400"/>
                  </a:lnTo>
                  <a:lnTo>
                    <a:pt x="115824" y="106400"/>
                  </a:lnTo>
                  <a:lnTo>
                    <a:pt x="89039" y="106400"/>
                  </a:lnTo>
                  <a:lnTo>
                    <a:pt x="86144" y="106400"/>
                  </a:lnTo>
                  <a:lnTo>
                    <a:pt x="83807" y="108750"/>
                  </a:lnTo>
                  <a:lnTo>
                    <a:pt x="83807" y="114528"/>
                  </a:lnTo>
                  <a:lnTo>
                    <a:pt x="86144" y="116878"/>
                  </a:lnTo>
                  <a:lnTo>
                    <a:pt x="89039" y="116878"/>
                  </a:lnTo>
                  <a:lnTo>
                    <a:pt x="115824" y="116878"/>
                  </a:lnTo>
                  <a:lnTo>
                    <a:pt x="118719" y="116878"/>
                  </a:lnTo>
                  <a:lnTo>
                    <a:pt x="121069" y="114528"/>
                  </a:lnTo>
                  <a:lnTo>
                    <a:pt x="121069" y="108750"/>
                  </a:lnTo>
                  <a:close/>
                </a:path>
                <a:path w="443865" h="394970">
                  <a:moveTo>
                    <a:pt x="200583" y="280492"/>
                  </a:moveTo>
                  <a:lnTo>
                    <a:pt x="198234" y="278142"/>
                  </a:lnTo>
                  <a:lnTo>
                    <a:pt x="195351" y="278142"/>
                  </a:lnTo>
                  <a:lnTo>
                    <a:pt x="168554" y="278142"/>
                  </a:lnTo>
                  <a:lnTo>
                    <a:pt x="165671" y="278142"/>
                  </a:lnTo>
                  <a:lnTo>
                    <a:pt x="163322" y="280492"/>
                  </a:lnTo>
                  <a:lnTo>
                    <a:pt x="163322" y="286270"/>
                  </a:lnTo>
                  <a:lnTo>
                    <a:pt x="165671" y="288620"/>
                  </a:lnTo>
                  <a:lnTo>
                    <a:pt x="168554" y="288620"/>
                  </a:lnTo>
                  <a:lnTo>
                    <a:pt x="195351" y="288620"/>
                  </a:lnTo>
                  <a:lnTo>
                    <a:pt x="198234" y="288620"/>
                  </a:lnTo>
                  <a:lnTo>
                    <a:pt x="200583" y="286270"/>
                  </a:lnTo>
                  <a:lnTo>
                    <a:pt x="200583" y="280492"/>
                  </a:lnTo>
                  <a:close/>
                </a:path>
                <a:path w="443865" h="394970">
                  <a:moveTo>
                    <a:pt x="200583" y="108750"/>
                  </a:moveTo>
                  <a:lnTo>
                    <a:pt x="198234" y="106400"/>
                  </a:lnTo>
                  <a:lnTo>
                    <a:pt x="195351" y="106400"/>
                  </a:lnTo>
                  <a:lnTo>
                    <a:pt x="168554" y="106400"/>
                  </a:lnTo>
                  <a:lnTo>
                    <a:pt x="165671" y="106400"/>
                  </a:lnTo>
                  <a:lnTo>
                    <a:pt x="163322" y="108750"/>
                  </a:lnTo>
                  <a:lnTo>
                    <a:pt x="163322" y="114528"/>
                  </a:lnTo>
                  <a:lnTo>
                    <a:pt x="165671" y="116878"/>
                  </a:lnTo>
                  <a:lnTo>
                    <a:pt x="168554" y="116878"/>
                  </a:lnTo>
                  <a:lnTo>
                    <a:pt x="195351" y="116878"/>
                  </a:lnTo>
                  <a:lnTo>
                    <a:pt x="198234" y="116878"/>
                  </a:lnTo>
                  <a:lnTo>
                    <a:pt x="200583" y="114528"/>
                  </a:lnTo>
                  <a:lnTo>
                    <a:pt x="200583" y="108750"/>
                  </a:lnTo>
                  <a:close/>
                </a:path>
                <a:path w="443865" h="394970">
                  <a:moveTo>
                    <a:pt x="280098" y="280492"/>
                  </a:moveTo>
                  <a:lnTo>
                    <a:pt x="277761" y="278142"/>
                  </a:lnTo>
                  <a:lnTo>
                    <a:pt x="274866" y="278142"/>
                  </a:lnTo>
                  <a:lnTo>
                    <a:pt x="248081" y="278142"/>
                  </a:lnTo>
                  <a:lnTo>
                    <a:pt x="245186" y="278142"/>
                  </a:lnTo>
                  <a:lnTo>
                    <a:pt x="242836" y="280492"/>
                  </a:lnTo>
                  <a:lnTo>
                    <a:pt x="242836" y="286270"/>
                  </a:lnTo>
                  <a:lnTo>
                    <a:pt x="245186" y="288620"/>
                  </a:lnTo>
                  <a:lnTo>
                    <a:pt x="248081" y="288620"/>
                  </a:lnTo>
                  <a:lnTo>
                    <a:pt x="274866" y="288620"/>
                  </a:lnTo>
                  <a:lnTo>
                    <a:pt x="277761" y="288620"/>
                  </a:lnTo>
                  <a:lnTo>
                    <a:pt x="280098" y="286270"/>
                  </a:lnTo>
                  <a:lnTo>
                    <a:pt x="280098" y="280492"/>
                  </a:lnTo>
                  <a:close/>
                </a:path>
                <a:path w="443865" h="394970">
                  <a:moveTo>
                    <a:pt x="280098" y="108750"/>
                  </a:moveTo>
                  <a:lnTo>
                    <a:pt x="277761" y="106400"/>
                  </a:lnTo>
                  <a:lnTo>
                    <a:pt x="274866" y="106400"/>
                  </a:lnTo>
                  <a:lnTo>
                    <a:pt x="248081" y="106400"/>
                  </a:lnTo>
                  <a:lnTo>
                    <a:pt x="245186" y="106400"/>
                  </a:lnTo>
                  <a:lnTo>
                    <a:pt x="242836" y="108750"/>
                  </a:lnTo>
                  <a:lnTo>
                    <a:pt x="242836" y="114528"/>
                  </a:lnTo>
                  <a:lnTo>
                    <a:pt x="245186" y="116878"/>
                  </a:lnTo>
                  <a:lnTo>
                    <a:pt x="248081" y="116878"/>
                  </a:lnTo>
                  <a:lnTo>
                    <a:pt x="274866" y="116878"/>
                  </a:lnTo>
                  <a:lnTo>
                    <a:pt x="277761" y="116878"/>
                  </a:lnTo>
                  <a:lnTo>
                    <a:pt x="280098" y="114528"/>
                  </a:lnTo>
                  <a:lnTo>
                    <a:pt x="280098" y="108750"/>
                  </a:lnTo>
                  <a:close/>
                </a:path>
                <a:path w="443865" h="394970">
                  <a:moveTo>
                    <a:pt x="359625" y="280492"/>
                  </a:moveTo>
                  <a:lnTo>
                    <a:pt x="357276" y="278142"/>
                  </a:lnTo>
                  <a:lnTo>
                    <a:pt x="354393" y="278142"/>
                  </a:lnTo>
                  <a:lnTo>
                    <a:pt x="327596" y="278142"/>
                  </a:lnTo>
                  <a:lnTo>
                    <a:pt x="324713" y="278142"/>
                  </a:lnTo>
                  <a:lnTo>
                    <a:pt x="322364" y="280492"/>
                  </a:lnTo>
                  <a:lnTo>
                    <a:pt x="322364" y="286270"/>
                  </a:lnTo>
                  <a:lnTo>
                    <a:pt x="324713" y="288620"/>
                  </a:lnTo>
                  <a:lnTo>
                    <a:pt x="327596" y="288620"/>
                  </a:lnTo>
                  <a:lnTo>
                    <a:pt x="354393" y="288620"/>
                  </a:lnTo>
                  <a:lnTo>
                    <a:pt x="357276" y="288620"/>
                  </a:lnTo>
                  <a:lnTo>
                    <a:pt x="359625" y="286270"/>
                  </a:lnTo>
                  <a:lnTo>
                    <a:pt x="359625" y="280492"/>
                  </a:lnTo>
                  <a:close/>
                </a:path>
                <a:path w="443865" h="394970">
                  <a:moveTo>
                    <a:pt x="359625" y="108750"/>
                  </a:moveTo>
                  <a:lnTo>
                    <a:pt x="357276" y="106400"/>
                  </a:lnTo>
                  <a:lnTo>
                    <a:pt x="354393" y="106400"/>
                  </a:lnTo>
                  <a:lnTo>
                    <a:pt x="327596" y="106400"/>
                  </a:lnTo>
                  <a:lnTo>
                    <a:pt x="324713" y="106400"/>
                  </a:lnTo>
                  <a:lnTo>
                    <a:pt x="322364" y="108750"/>
                  </a:lnTo>
                  <a:lnTo>
                    <a:pt x="322364" y="114528"/>
                  </a:lnTo>
                  <a:lnTo>
                    <a:pt x="324713" y="116878"/>
                  </a:lnTo>
                  <a:lnTo>
                    <a:pt x="327596" y="116878"/>
                  </a:lnTo>
                  <a:lnTo>
                    <a:pt x="354393" y="116878"/>
                  </a:lnTo>
                  <a:lnTo>
                    <a:pt x="357276" y="116878"/>
                  </a:lnTo>
                  <a:lnTo>
                    <a:pt x="359625" y="114528"/>
                  </a:lnTo>
                  <a:lnTo>
                    <a:pt x="359625" y="108750"/>
                  </a:lnTo>
                  <a:close/>
                </a:path>
                <a:path w="443865" h="394970">
                  <a:moveTo>
                    <a:pt x="443445" y="143510"/>
                  </a:moveTo>
                  <a:lnTo>
                    <a:pt x="439686" y="113030"/>
                  </a:lnTo>
                  <a:lnTo>
                    <a:pt x="428777" y="85090"/>
                  </a:lnTo>
                  <a:lnTo>
                    <a:pt x="422503" y="76441"/>
                  </a:lnTo>
                  <a:lnTo>
                    <a:pt x="422503" y="143510"/>
                  </a:lnTo>
                  <a:lnTo>
                    <a:pt x="404507" y="143510"/>
                  </a:lnTo>
                  <a:lnTo>
                    <a:pt x="388696" y="143510"/>
                  </a:lnTo>
                  <a:lnTo>
                    <a:pt x="394868" y="158750"/>
                  </a:lnTo>
                  <a:lnTo>
                    <a:pt x="399300" y="172720"/>
                  </a:lnTo>
                  <a:lnTo>
                    <a:pt x="401408" y="186690"/>
                  </a:lnTo>
                  <a:lnTo>
                    <a:pt x="401662" y="198120"/>
                  </a:lnTo>
                  <a:lnTo>
                    <a:pt x="401586" y="200660"/>
                  </a:lnTo>
                  <a:lnTo>
                    <a:pt x="400646" y="212090"/>
                  </a:lnTo>
                  <a:lnTo>
                    <a:pt x="399643" y="219710"/>
                  </a:lnTo>
                  <a:lnTo>
                    <a:pt x="398119" y="226060"/>
                  </a:lnTo>
                  <a:lnTo>
                    <a:pt x="394779" y="237350"/>
                  </a:lnTo>
                  <a:lnTo>
                    <a:pt x="394741" y="237490"/>
                  </a:lnTo>
                  <a:lnTo>
                    <a:pt x="404507" y="241300"/>
                  </a:lnTo>
                  <a:lnTo>
                    <a:pt x="394728" y="237490"/>
                  </a:lnTo>
                  <a:lnTo>
                    <a:pt x="389331" y="251460"/>
                  </a:lnTo>
                  <a:lnTo>
                    <a:pt x="404507" y="251460"/>
                  </a:lnTo>
                  <a:lnTo>
                    <a:pt x="422503" y="251460"/>
                  </a:lnTo>
                  <a:lnTo>
                    <a:pt x="422503" y="252730"/>
                  </a:lnTo>
                  <a:lnTo>
                    <a:pt x="410362" y="300990"/>
                  </a:lnTo>
                  <a:lnTo>
                    <a:pt x="376656" y="336550"/>
                  </a:lnTo>
                  <a:lnTo>
                    <a:pt x="308825" y="364490"/>
                  </a:lnTo>
                  <a:lnTo>
                    <a:pt x="267157" y="372110"/>
                  </a:lnTo>
                  <a:lnTo>
                    <a:pt x="221729" y="374650"/>
                  </a:lnTo>
                  <a:lnTo>
                    <a:pt x="173316" y="372110"/>
                  </a:lnTo>
                  <a:lnTo>
                    <a:pt x="129298" y="363220"/>
                  </a:lnTo>
                  <a:lnTo>
                    <a:pt x="90957" y="349250"/>
                  </a:lnTo>
                  <a:lnTo>
                    <a:pt x="43040" y="316230"/>
                  </a:lnTo>
                  <a:lnTo>
                    <a:pt x="23482" y="275590"/>
                  </a:lnTo>
                  <a:lnTo>
                    <a:pt x="20942" y="252730"/>
                  </a:lnTo>
                  <a:lnTo>
                    <a:pt x="20942" y="251460"/>
                  </a:lnTo>
                  <a:lnTo>
                    <a:pt x="41732" y="251460"/>
                  </a:lnTo>
                  <a:lnTo>
                    <a:pt x="56286" y="251460"/>
                  </a:lnTo>
                  <a:lnTo>
                    <a:pt x="51663" y="237490"/>
                  </a:lnTo>
                  <a:lnTo>
                    <a:pt x="41732" y="241300"/>
                  </a:lnTo>
                  <a:lnTo>
                    <a:pt x="51650" y="237490"/>
                  </a:lnTo>
                  <a:lnTo>
                    <a:pt x="48869" y="229870"/>
                  </a:lnTo>
                  <a:lnTo>
                    <a:pt x="44983" y="213360"/>
                  </a:lnTo>
                  <a:lnTo>
                    <a:pt x="43903" y="200660"/>
                  </a:lnTo>
                  <a:lnTo>
                    <a:pt x="43802" y="199390"/>
                  </a:lnTo>
                  <a:lnTo>
                    <a:pt x="43688" y="198120"/>
                  </a:lnTo>
                  <a:lnTo>
                    <a:pt x="44983" y="181610"/>
                  </a:lnTo>
                  <a:lnTo>
                    <a:pt x="48869" y="166370"/>
                  </a:lnTo>
                  <a:lnTo>
                    <a:pt x="51663" y="157480"/>
                  </a:lnTo>
                  <a:lnTo>
                    <a:pt x="56286" y="143510"/>
                  </a:lnTo>
                  <a:lnTo>
                    <a:pt x="41732" y="143510"/>
                  </a:lnTo>
                  <a:lnTo>
                    <a:pt x="20942" y="143510"/>
                  </a:lnTo>
                  <a:lnTo>
                    <a:pt x="20942" y="142240"/>
                  </a:lnTo>
                  <a:lnTo>
                    <a:pt x="30924" y="97790"/>
                  </a:lnTo>
                  <a:lnTo>
                    <a:pt x="59563" y="63500"/>
                  </a:lnTo>
                  <a:lnTo>
                    <a:pt x="129298" y="33020"/>
                  </a:lnTo>
                  <a:lnTo>
                    <a:pt x="173316" y="24130"/>
                  </a:lnTo>
                  <a:lnTo>
                    <a:pt x="221729" y="20320"/>
                  </a:lnTo>
                  <a:lnTo>
                    <a:pt x="267144" y="24130"/>
                  </a:lnTo>
                  <a:lnTo>
                    <a:pt x="308813" y="31750"/>
                  </a:lnTo>
                  <a:lnTo>
                    <a:pt x="345668" y="43180"/>
                  </a:lnTo>
                  <a:lnTo>
                    <a:pt x="395947" y="74930"/>
                  </a:lnTo>
                  <a:lnTo>
                    <a:pt x="419392" y="118110"/>
                  </a:lnTo>
                  <a:lnTo>
                    <a:pt x="422503" y="143510"/>
                  </a:lnTo>
                  <a:lnTo>
                    <a:pt x="422503" y="76441"/>
                  </a:lnTo>
                  <a:lnTo>
                    <a:pt x="387743" y="40640"/>
                  </a:lnTo>
                  <a:lnTo>
                    <a:pt x="313944" y="11430"/>
                  </a:lnTo>
                  <a:lnTo>
                    <a:pt x="269557" y="2540"/>
                  </a:lnTo>
                  <a:lnTo>
                    <a:pt x="221729" y="0"/>
                  </a:lnTo>
                  <a:lnTo>
                    <a:pt x="170764" y="3810"/>
                  </a:lnTo>
                  <a:lnTo>
                    <a:pt x="123799" y="12700"/>
                  </a:lnTo>
                  <a:lnTo>
                    <a:pt x="82257" y="26670"/>
                  </a:lnTo>
                  <a:lnTo>
                    <a:pt x="47548" y="46990"/>
                  </a:lnTo>
                  <a:lnTo>
                    <a:pt x="12039" y="88900"/>
                  </a:lnTo>
                  <a:lnTo>
                    <a:pt x="0" y="142240"/>
                  </a:lnTo>
                  <a:lnTo>
                    <a:pt x="0" y="165100"/>
                  </a:lnTo>
                  <a:lnTo>
                    <a:pt x="10464" y="165100"/>
                  </a:lnTo>
                  <a:lnTo>
                    <a:pt x="27432" y="165100"/>
                  </a:lnTo>
                  <a:lnTo>
                    <a:pt x="24307" y="177800"/>
                  </a:lnTo>
                  <a:lnTo>
                    <a:pt x="22745" y="198120"/>
                  </a:lnTo>
                  <a:lnTo>
                    <a:pt x="24307" y="217170"/>
                  </a:lnTo>
                  <a:lnTo>
                    <a:pt x="27749" y="231140"/>
                  </a:lnTo>
                  <a:lnTo>
                    <a:pt x="10464" y="231140"/>
                  </a:lnTo>
                  <a:lnTo>
                    <a:pt x="0" y="231140"/>
                  </a:lnTo>
                  <a:lnTo>
                    <a:pt x="0" y="252730"/>
                  </a:lnTo>
                  <a:lnTo>
                    <a:pt x="12039" y="306070"/>
                  </a:lnTo>
                  <a:lnTo>
                    <a:pt x="47548" y="349250"/>
                  </a:lnTo>
                  <a:lnTo>
                    <a:pt x="82257" y="368300"/>
                  </a:lnTo>
                  <a:lnTo>
                    <a:pt x="123799" y="383540"/>
                  </a:lnTo>
                  <a:lnTo>
                    <a:pt x="170764" y="392430"/>
                  </a:lnTo>
                  <a:lnTo>
                    <a:pt x="221729" y="394970"/>
                  </a:lnTo>
                  <a:lnTo>
                    <a:pt x="269570" y="392430"/>
                  </a:lnTo>
                  <a:lnTo>
                    <a:pt x="313956" y="384810"/>
                  </a:lnTo>
                  <a:lnTo>
                    <a:pt x="353733" y="372110"/>
                  </a:lnTo>
                  <a:lnTo>
                    <a:pt x="387743" y="354330"/>
                  </a:lnTo>
                  <a:lnTo>
                    <a:pt x="428777" y="309880"/>
                  </a:lnTo>
                  <a:lnTo>
                    <a:pt x="443445" y="252730"/>
                  </a:lnTo>
                  <a:lnTo>
                    <a:pt x="443445" y="251460"/>
                  </a:lnTo>
                  <a:lnTo>
                    <a:pt x="443445" y="231140"/>
                  </a:lnTo>
                  <a:lnTo>
                    <a:pt x="432981" y="231140"/>
                  </a:lnTo>
                  <a:lnTo>
                    <a:pt x="418515" y="231140"/>
                  </a:lnTo>
                  <a:lnTo>
                    <a:pt x="420255" y="223520"/>
                  </a:lnTo>
                  <a:lnTo>
                    <a:pt x="421411" y="214630"/>
                  </a:lnTo>
                  <a:lnTo>
                    <a:pt x="422617" y="200660"/>
                  </a:lnTo>
                  <a:lnTo>
                    <a:pt x="422338" y="186690"/>
                  </a:lnTo>
                  <a:lnTo>
                    <a:pt x="422287" y="184150"/>
                  </a:lnTo>
                  <a:lnTo>
                    <a:pt x="419696" y="167640"/>
                  </a:lnTo>
                  <a:lnTo>
                    <a:pt x="418909" y="165100"/>
                  </a:lnTo>
                  <a:lnTo>
                    <a:pt x="432968" y="165100"/>
                  </a:lnTo>
                  <a:lnTo>
                    <a:pt x="443420" y="165100"/>
                  </a:lnTo>
                  <a:lnTo>
                    <a:pt x="443445" y="1435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7" name="object 14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82856" y="3967612"/>
              <a:ext cx="142173" cy="142173"/>
            </a:xfrm>
            <a:prstGeom prst="rect">
              <a:avLst/>
            </a:prstGeom>
          </p:spPr>
        </p:pic>
        <p:sp>
          <p:nvSpPr>
            <p:cNvPr id="148" name="object 148" descr=""/>
            <p:cNvSpPr/>
            <p:nvPr/>
          </p:nvSpPr>
          <p:spPr>
            <a:xfrm>
              <a:off x="16973985" y="5387986"/>
              <a:ext cx="363220" cy="86995"/>
            </a:xfrm>
            <a:custGeom>
              <a:avLst/>
              <a:gdLst/>
              <a:ahLst/>
              <a:cxnLst/>
              <a:rect l="l" t="t" r="r" b="b"/>
              <a:pathLst>
                <a:path w="363219" h="86995">
                  <a:moveTo>
                    <a:pt x="362788" y="0"/>
                  </a:moveTo>
                  <a:lnTo>
                    <a:pt x="0" y="0"/>
                  </a:lnTo>
                  <a:lnTo>
                    <a:pt x="0" y="86841"/>
                  </a:lnTo>
                  <a:lnTo>
                    <a:pt x="362788" y="86841"/>
                  </a:lnTo>
                  <a:lnTo>
                    <a:pt x="362788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16963505" y="5377516"/>
              <a:ext cx="384175" cy="108585"/>
            </a:xfrm>
            <a:custGeom>
              <a:avLst/>
              <a:gdLst/>
              <a:ahLst/>
              <a:cxnLst/>
              <a:rect l="l" t="t" r="r" b="b"/>
              <a:pathLst>
                <a:path w="384175" h="108585">
                  <a:moveTo>
                    <a:pt x="383730" y="0"/>
                  </a:moveTo>
                  <a:lnTo>
                    <a:pt x="373265" y="0"/>
                  </a:lnTo>
                  <a:lnTo>
                    <a:pt x="373265" y="152"/>
                  </a:lnTo>
                  <a:lnTo>
                    <a:pt x="362788" y="152"/>
                  </a:lnTo>
                  <a:lnTo>
                    <a:pt x="362788" y="97942"/>
                  </a:lnTo>
                  <a:lnTo>
                    <a:pt x="20942" y="97942"/>
                  </a:lnTo>
                  <a:lnTo>
                    <a:pt x="20942" y="97320"/>
                  </a:lnTo>
                  <a:lnTo>
                    <a:pt x="362788" y="97320"/>
                  </a:lnTo>
                  <a:lnTo>
                    <a:pt x="362788" y="86842"/>
                  </a:lnTo>
                  <a:lnTo>
                    <a:pt x="20942" y="86842"/>
                  </a:lnTo>
                  <a:lnTo>
                    <a:pt x="20942" y="86512"/>
                  </a:lnTo>
                  <a:lnTo>
                    <a:pt x="20942" y="20942"/>
                  </a:lnTo>
                  <a:lnTo>
                    <a:pt x="362788" y="20942"/>
                  </a:lnTo>
                  <a:lnTo>
                    <a:pt x="362788" y="10477"/>
                  </a:lnTo>
                  <a:lnTo>
                    <a:pt x="20942" y="10477"/>
                  </a:lnTo>
                  <a:lnTo>
                    <a:pt x="20942" y="10312"/>
                  </a:lnTo>
                  <a:lnTo>
                    <a:pt x="362788" y="10312"/>
                  </a:lnTo>
                  <a:lnTo>
                    <a:pt x="362788" y="152"/>
                  </a:lnTo>
                  <a:lnTo>
                    <a:pt x="10477" y="152"/>
                  </a:lnTo>
                  <a:lnTo>
                    <a:pt x="0" y="152"/>
                  </a:lnTo>
                  <a:lnTo>
                    <a:pt x="0" y="20472"/>
                  </a:lnTo>
                  <a:lnTo>
                    <a:pt x="0" y="86512"/>
                  </a:lnTo>
                  <a:lnTo>
                    <a:pt x="0" y="108102"/>
                  </a:lnTo>
                  <a:lnTo>
                    <a:pt x="10477" y="108102"/>
                  </a:lnTo>
                  <a:lnTo>
                    <a:pt x="373265" y="108102"/>
                  </a:lnTo>
                  <a:lnTo>
                    <a:pt x="373265" y="107784"/>
                  </a:lnTo>
                  <a:lnTo>
                    <a:pt x="383730" y="107784"/>
                  </a:lnTo>
                  <a:lnTo>
                    <a:pt x="383730" y="86842"/>
                  </a:lnTo>
                  <a:lnTo>
                    <a:pt x="373265" y="86842"/>
                  </a:lnTo>
                  <a:lnTo>
                    <a:pt x="373265" y="86512"/>
                  </a:lnTo>
                  <a:lnTo>
                    <a:pt x="383730" y="86512"/>
                  </a:lnTo>
                  <a:lnTo>
                    <a:pt x="383730" y="20942"/>
                  </a:lnTo>
                  <a:lnTo>
                    <a:pt x="383730" y="20472"/>
                  </a:lnTo>
                  <a:lnTo>
                    <a:pt x="3837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16868723" y="5774131"/>
              <a:ext cx="570865" cy="346710"/>
            </a:xfrm>
            <a:custGeom>
              <a:avLst/>
              <a:gdLst/>
              <a:ahLst/>
              <a:cxnLst/>
              <a:rect l="l" t="t" r="r" b="b"/>
              <a:pathLst>
                <a:path w="570865" h="346710">
                  <a:moveTo>
                    <a:pt x="285259" y="0"/>
                  </a:moveTo>
                  <a:lnTo>
                    <a:pt x="231193" y="3404"/>
                  </a:lnTo>
                  <a:lnTo>
                    <a:pt x="180518" y="13198"/>
                  </a:lnTo>
                  <a:lnTo>
                    <a:pt x="134168" y="28754"/>
                  </a:lnTo>
                  <a:lnTo>
                    <a:pt x="93077" y="49446"/>
                  </a:lnTo>
                  <a:lnTo>
                    <a:pt x="58181" y="74645"/>
                  </a:lnTo>
                  <a:lnTo>
                    <a:pt x="30413" y="103725"/>
                  </a:lnTo>
                  <a:lnTo>
                    <a:pt x="0" y="171017"/>
                  </a:lnTo>
                  <a:lnTo>
                    <a:pt x="0" y="175150"/>
                  </a:lnTo>
                  <a:lnTo>
                    <a:pt x="30418" y="242442"/>
                  </a:lnTo>
                  <a:lnTo>
                    <a:pt x="58187" y="271522"/>
                  </a:lnTo>
                  <a:lnTo>
                    <a:pt x="93082" y="296721"/>
                  </a:lnTo>
                  <a:lnTo>
                    <a:pt x="134171" y="317413"/>
                  </a:lnTo>
                  <a:lnTo>
                    <a:pt x="180520" y="332970"/>
                  </a:lnTo>
                  <a:lnTo>
                    <a:pt x="231193" y="342764"/>
                  </a:lnTo>
                  <a:lnTo>
                    <a:pt x="285259" y="346168"/>
                  </a:lnTo>
                  <a:lnTo>
                    <a:pt x="339324" y="342764"/>
                  </a:lnTo>
                  <a:lnTo>
                    <a:pt x="389999" y="332970"/>
                  </a:lnTo>
                  <a:lnTo>
                    <a:pt x="436349" y="317413"/>
                  </a:lnTo>
                  <a:lnTo>
                    <a:pt x="477440" y="296721"/>
                  </a:lnTo>
                  <a:lnTo>
                    <a:pt x="512336" y="271522"/>
                  </a:lnTo>
                  <a:lnTo>
                    <a:pt x="540104" y="242442"/>
                  </a:lnTo>
                  <a:lnTo>
                    <a:pt x="570518" y="175150"/>
                  </a:lnTo>
                  <a:lnTo>
                    <a:pt x="570518" y="171017"/>
                  </a:lnTo>
                  <a:lnTo>
                    <a:pt x="540099" y="103725"/>
                  </a:lnTo>
                  <a:lnTo>
                    <a:pt x="512331" y="74645"/>
                  </a:lnTo>
                  <a:lnTo>
                    <a:pt x="477435" y="49446"/>
                  </a:lnTo>
                  <a:lnTo>
                    <a:pt x="436346" y="28754"/>
                  </a:lnTo>
                  <a:lnTo>
                    <a:pt x="389998" y="13198"/>
                  </a:lnTo>
                  <a:lnTo>
                    <a:pt x="339324" y="3404"/>
                  </a:lnTo>
                  <a:lnTo>
                    <a:pt x="285259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16858246" y="5763672"/>
              <a:ext cx="591820" cy="367665"/>
            </a:xfrm>
            <a:custGeom>
              <a:avLst/>
              <a:gdLst/>
              <a:ahLst/>
              <a:cxnLst/>
              <a:rect l="l" t="t" r="r" b="b"/>
              <a:pathLst>
                <a:path w="591819" h="367664">
                  <a:moveTo>
                    <a:pt x="405701" y="267893"/>
                  </a:moveTo>
                  <a:lnTo>
                    <a:pt x="403364" y="265557"/>
                  </a:lnTo>
                  <a:lnTo>
                    <a:pt x="400469" y="265557"/>
                  </a:lnTo>
                  <a:lnTo>
                    <a:pt x="190995" y="265557"/>
                  </a:lnTo>
                  <a:lnTo>
                    <a:pt x="188099" y="265557"/>
                  </a:lnTo>
                  <a:lnTo>
                    <a:pt x="185750" y="267893"/>
                  </a:lnTo>
                  <a:lnTo>
                    <a:pt x="185750" y="273672"/>
                  </a:lnTo>
                  <a:lnTo>
                    <a:pt x="188099" y="276021"/>
                  </a:lnTo>
                  <a:lnTo>
                    <a:pt x="190995" y="276021"/>
                  </a:lnTo>
                  <a:lnTo>
                    <a:pt x="400469" y="276021"/>
                  </a:lnTo>
                  <a:lnTo>
                    <a:pt x="403364" y="276021"/>
                  </a:lnTo>
                  <a:lnTo>
                    <a:pt x="405701" y="273672"/>
                  </a:lnTo>
                  <a:lnTo>
                    <a:pt x="405701" y="267893"/>
                  </a:lnTo>
                  <a:close/>
                </a:path>
                <a:path w="591819" h="367664">
                  <a:moveTo>
                    <a:pt x="475932" y="100507"/>
                  </a:moveTo>
                  <a:lnTo>
                    <a:pt x="473595" y="98171"/>
                  </a:lnTo>
                  <a:lnTo>
                    <a:pt x="470700" y="98171"/>
                  </a:lnTo>
                  <a:lnTo>
                    <a:pt x="120764" y="98171"/>
                  </a:lnTo>
                  <a:lnTo>
                    <a:pt x="117868" y="98171"/>
                  </a:lnTo>
                  <a:lnTo>
                    <a:pt x="115519" y="100507"/>
                  </a:lnTo>
                  <a:lnTo>
                    <a:pt x="115519" y="106299"/>
                  </a:lnTo>
                  <a:lnTo>
                    <a:pt x="117868" y="108635"/>
                  </a:lnTo>
                  <a:lnTo>
                    <a:pt x="120764" y="108635"/>
                  </a:lnTo>
                  <a:lnTo>
                    <a:pt x="470700" y="108635"/>
                  </a:lnTo>
                  <a:lnTo>
                    <a:pt x="473595" y="108635"/>
                  </a:lnTo>
                  <a:lnTo>
                    <a:pt x="475932" y="106299"/>
                  </a:lnTo>
                  <a:lnTo>
                    <a:pt x="475932" y="100507"/>
                  </a:lnTo>
                  <a:close/>
                </a:path>
                <a:path w="591819" h="367664">
                  <a:moveTo>
                    <a:pt x="591464" y="180632"/>
                  </a:moveTo>
                  <a:lnTo>
                    <a:pt x="591324" y="179793"/>
                  </a:lnTo>
                  <a:lnTo>
                    <a:pt x="580986" y="181483"/>
                  </a:lnTo>
                  <a:lnTo>
                    <a:pt x="591312" y="179793"/>
                  </a:lnTo>
                  <a:lnTo>
                    <a:pt x="579805" y="142176"/>
                  </a:lnTo>
                  <a:lnTo>
                    <a:pt x="570522" y="126936"/>
                  </a:lnTo>
                  <a:lnTo>
                    <a:pt x="570522" y="182727"/>
                  </a:lnTo>
                  <a:lnTo>
                    <a:pt x="570522" y="184378"/>
                  </a:lnTo>
                  <a:lnTo>
                    <a:pt x="542302" y="246494"/>
                  </a:lnTo>
                  <a:lnTo>
                    <a:pt x="482498" y="298221"/>
                  </a:lnTo>
                  <a:lnTo>
                    <a:pt x="442785" y="318223"/>
                  </a:lnTo>
                  <a:lnTo>
                    <a:pt x="397814" y="333311"/>
                  </a:lnTo>
                  <a:lnTo>
                    <a:pt x="348488" y="342836"/>
                  </a:lnTo>
                  <a:lnTo>
                    <a:pt x="295732" y="346163"/>
                  </a:lnTo>
                  <a:lnTo>
                    <a:pt x="242963" y="342836"/>
                  </a:lnTo>
                  <a:lnTo>
                    <a:pt x="193649" y="333311"/>
                  </a:lnTo>
                  <a:lnTo>
                    <a:pt x="148678" y="318223"/>
                  </a:lnTo>
                  <a:lnTo>
                    <a:pt x="108966" y="298221"/>
                  </a:lnTo>
                  <a:lnTo>
                    <a:pt x="75476" y="274040"/>
                  </a:lnTo>
                  <a:lnTo>
                    <a:pt x="30721" y="216230"/>
                  </a:lnTo>
                  <a:lnTo>
                    <a:pt x="21323" y="185610"/>
                  </a:lnTo>
                  <a:lnTo>
                    <a:pt x="20942" y="184378"/>
                  </a:lnTo>
                  <a:lnTo>
                    <a:pt x="20942" y="183921"/>
                  </a:lnTo>
                  <a:lnTo>
                    <a:pt x="20942" y="183172"/>
                  </a:lnTo>
                  <a:lnTo>
                    <a:pt x="20942" y="182727"/>
                  </a:lnTo>
                  <a:lnTo>
                    <a:pt x="21323" y="181483"/>
                  </a:lnTo>
                  <a:lnTo>
                    <a:pt x="49161" y="120611"/>
                  </a:lnTo>
                  <a:lnTo>
                    <a:pt x="108966" y="68872"/>
                  </a:lnTo>
                  <a:lnTo>
                    <a:pt x="148678" y="48882"/>
                  </a:lnTo>
                  <a:lnTo>
                    <a:pt x="193649" y="33794"/>
                  </a:lnTo>
                  <a:lnTo>
                    <a:pt x="242963" y="24257"/>
                  </a:lnTo>
                  <a:lnTo>
                    <a:pt x="295732" y="20942"/>
                  </a:lnTo>
                  <a:lnTo>
                    <a:pt x="348488" y="24257"/>
                  </a:lnTo>
                  <a:lnTo>
                    <a:pt x="397814" y="33794"/>
                  </a:lnTo>
                  <a:lnTo>
                    <a:pt x="442772" y="48882"/>
                  </a:lnTo>
                  <a:lnTo>
                    <a:pt x="482485" y="68872"/>
                  </a:lnTo>
                  <a:lnTo>
                    <a:pt x="515988" y="93052"/>
                  </a:lnTo>
                  <a:lnTo>
                    <a:pt x="560743" y="150863"/>
                  </a:lnTo>
                  <a:lnTo>
                    <a:pt x="570522" y="182727"/>
                  </a:lnTo>
                  <a:lnTo>
                    <a:pt x="570522" y="126936"/>
                  </a:lnTo>
                  <a:lnTo>
                    <a:pt x="529615" y="77165"/>
                  </a:lnTo>
                  <a:lnTo>
                    <a:pt x="493318" y="50952"/>
                  </a:lnTo>
                  <a:lnTo>
                    <a:pt x="450862" y="29565"/>
                  </a:lnTo>
                  <a:lnTo>
                    <a:pt x="403123" y="13538"/>
                  </a:lnTo>
                  <a:lnTo>
                    <a:pt x="351104" y="3479"/>
                  </a:lnTo>
                  <a:lnTo>
                    <a:pt x="295732" y="0"/>
                  </a:lnTo>
                  <a:lnTo>
                    <a:pt x="240360" y="3479"/>
                  </a:lnTo>
                  <a:lnTo>
                    <a:pt x="188328" y="13538"/>
                  </a:lnTo>
                  <a:lnTo>
                    <a:pt x="140601" y="29565"/>
                  </a:lnTo>
                  <a:lnTo>
                    <a:pt x="98132" y="50952"/>
                  </a:lnTo>
                  <a:lnTo>
                    <a:pt x="61836" y="77165"/>
                  </a:lnTo>
                  <a:lnTo>
                    <a:pt x="32613" y="107772"/>
                  </a:lnTo>
                  <a:lnTo>
                    <a:pt x="11645" y="142176"/>
                  </a:lnTo>
                  <a:lnTo>
                    <a:pt x="139" y="179793"/>
                  </a:lnTo>
                  <a:lnTo>
                    <a:pt x="0" y="180632"/>
                  </a:lnTo>
                  <a:lnTo>
                    <a:pt x="0" y="186461"/>
                  </a:lnTo>
                  <a:lnTo>
                    <a:pt x="11645" y="224917"/>
                  </a:lnTo>
                  <a:lnTo>
                    <a:pt x="32613" y="259321"/>
                  </a:lnTo>
                  <a:lnTo>
                    <a:pt x="61849" y="289928"/>
                  </a:lnTo>
                  <a:lnTo>
                    <a:pt x="98132" y="316153"/>
                  </a:lnTo>
                  <a:lnTo>
                    <a:pt x="140601" y="337540"/>
                  </a:lnTo>
                  <a:lnTo>
                    <a:pt x="188328" y="353568"/>
                  </a:lnTo>
                  <a:lnTo>
                    <a:pt x="240360" y="363613"/>
                  </a:lnTo>
                  <a:lnTo>
                    <a:pt x="295732" y="367106"/>
                  </a:lnTo>
                  <a:lnTo>
                    <a:pt x="351104" y="363613"/>
                  </a:lnTo>
                  <a:lnTo>
                    <a:pt x="403136" y="353568"/>
                  </a:lnTo>
                  <a:lnTo>
                    <a:pt x="450862" y="337540"/>
                  </a:lnTo>
                  <a:lnTo>
                    <a:pt x="493331" y="316153"/>
                  </a:lnTo>
                  <a:lnTo>
                    <a:pt x="529628" y="289928"/>
                  </a:lnTo>
                  <a:lnTo>
                    <a:pt x="558850" y="259321"/>
                  </a:lnTo>
                  <a:lnTo>
                    <a:pt x="579818" y="224917"/>
                  </a:lnTo>
                  <a:lnTo>
                    <a:pt x="591324" y="187312"/>
                  </a:lnTo>
                  <a:lnTo>
                    <a:pt x="591464" y="186461"/>
                  </a:lnTo>
                  <a:lnTo>
                    <a:pt x="591464" y="183921"/>
                  </a:lnTo>
                  <a:lnTo>
                    <a:pt x="591464" y="183172"/>
                  </a:lnTo>
                  <a:lnTo>
                    <a:pt x="591464" y="1806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16880217" y="5908603"/>
              <a:ext cx="548640" cy="70485"/>
            </a:xfrm>
            <a:custGeom>
              <a:avLst/>
              <a:gdLst/>
              <a:ahLst/>
              <a:cxnLst/>
              <a:rect l="l" t="t" r="r" b="b"/>
              <a:pathLst>
                <a:path w="548640" h="70485">
                  <a:moveTo>
                    <a:pt x="513014" y="0"/>
                  </a:moveTo>
                  <a:lnTo>
                    <a:pt x="35040" y="0"/>
                  </a:lnTo>
                  <a:lnTo>
                    <a:pt x="21401" y="2753"/>
                  </a:lnTo>
                  <a:lnTo>
                    <a:pt x="10263" y="10263"/>
                  </a:lnTo>
                  <a:lnTo>
                    <a:pt x="2753" y="21401"/>
                  </a:lnTo>
                  <a:lnTo>
                    <a:pt x="0" y="35040"/>
                  </a:lnTo>
                  <a:lnTo>
                    <a:pt x="2753" y="48678"/>
                  </a:lnTo>
                  <a:lnTo>
                    <a:pt x="10263" y="59816"/>
                  </a:lnTo>
                  <a:lnTo>
                    <a:pt x="21401" y="67326"/>
                  </a:lnTo>
                  <a:lnTo>
                    <a:pt x="35040" y="70080"/>
                  </a:lnTo>
                  <a:lnTo>
                    <a:pt x="513014" y="70080"/>
                  </a:lnTo>
                  <a:lnTo>
                    <a:pt x="526653" y="67326"/>
                  </a:lnTo>
                  <a:lnTo>
                    <a:pt x="537791" y="59816"/>
                  </a:lnTo>
                  <a:lnTo>
                    <a:pt x="545301" y="48678"/>
                  </a:lnTo>
                  <a:lnTo>
                    <a:pt x="548055" y="35040"/>
                  </a:lnTo>
                  <a:lnTo>
                    <a:pt x="545301" y="21401"/>
                  </a:lnTo>
                  <a:lnTo>
                    <a:pt x="537791" y="10263"/>
                  </a:lnTo>
                  <a:lnTo>
                    <a:pt x="526653" y="2753"/>
                  </a:lnTo>
                  <a:lnTo>
                    <a:pt x="513014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16869747" y="5898133"/>
              <a:ext cx="569595" cy="91440"/>
            </a:xfrm>
            <a:custGeom>
              <a:avLst/>
              <a:gdLst/>
              <a:ahLst/>
              <a:cxnLst/>
              <a:rect l="l" t="t" r="r" b="b"/>
              <a:pathLst>
                <a:path w="569594" h="91439">
                  <a:moveTo>
                    <a:pt x="45511" y="0"/>
                  </a:moveTo>
                  <a:lnTo>
                    <a:pt x="27796" y="3576"/>
                  </a:lnTo>
                  <a:lnTo>
                    <a:pt x="13330" y="13330"/>
                  </a:lnTo>
                  <a:lnTo>
                    <a:pt x="3576" y="27796"/>
                  </a:lnTo>
                  <a:lnTo>
                    <a:pt x="0" y="45511"/>
                  </a:lnTo>
                  <a:lnTo>
                    <a:pt x="3507" y="62883"/>
                  </a:lnTo>
                  <a:lnTo>
                    <a:pt x="3576" y="63225"/>
                  </a:lnTo>
                  <a:lnTo>
                    <a:pt x="13330" y="77691"/>
                  </a:lnTo>
                  <a:lnTo>
                    <a:pt x="27797" y="87445"/>
                  </a:lnTo>
                  <a:lnTo>
                    <a:pt x="45511" y="91022"/>
                  </a:lnTo>
                  <a:lnTo>
                    <a:pt x="45511" y="70080"/>
                  </a:lnTo>
                  <a:lnTo>
                    <a:pt x="35948" y="68149"/>
                  </a:lnTo>
                  <a:lnTo>
                    <a:pt x="28138" y="62883"/>
                  </a:lnTo>
                  <a:lnTo>
                    <a:pt x="22872" y="55074"/>
                  </a:lnTo>
                  <a:lnTo>
                    <a:pt x="20941" y="45511"/>
                  </a:lnTo>
                  <a:lnTo>
                    <a:pt x="22872" y="35948"/>
                  </a:lnTo>
                  <a:lnTo>
                    <a:pt x="28138" y="28138"/>
                  </a:lnTo>
                  <a:lnTo>
                    <a:pt x="35948" y="22872"/>
                  </a:lnTo>
                  <a:lnTo>
                    <a:pt x="45511" y="20941"/>
                  </a:lnTo>
                  <a:lnTo>
                    <a:pt x="45511" y="0"/>
                  </a:lnTo>
                  <a:close/>
                </a:path>
                <a:path w="569594" h="91439">
                  <a:moveTo>
                    <a:pt x="523485" y="70080"/>
                  </a:moveTo>
                  <a:lnTo>
                    <a:pt x="45511" y="70080"/>
                  </a:lnTo>
                  <a:lnTo>
                    <a:pt x="45511" y="91022"/>
                  </a:lnTo>
                  <a:lnTo>
                    <a:pt x="523485" y="91022"/>
                  </a:lnTo>
                  <a:lnTo>
                    <a:pt x="523485" y="70080"/>
                  </a:lnTo>
                  <a:close/>
                </a:path>
                <a:path w="569594" h="91439">
                  <a:moveTo>
                    <a:pt x="523485" y="0"/>
                  </a:moveTo>
                  <a:lnTo>
                    <a:pt x="523485" y="20941"/>
                  </a:lnTo>
                  <a:lnTo>
                    <a:pt x="533048" y="22872"/>
                  </a:lnTo>
                  <a:lnTo>
                    <a:pt x="540858" y="28138"/>
                  </a:lnTo>
                  <a:lnTo>
                    <a:pt x="546124" y="35948"/>
                  </a:lnTo>
                  <a:lnTo>
                    <a:pt x="548055" y="45511"/>
                  </a:lnTo>
                  <a:lnTo>
                    <a:pt x="546124" y="55074"/>
                  </a:lnTo>
                  <a:lnTo>
                    <a:pt x="540858" y="62883"/>
                  </a:lnTo>
                  <a:lnTo>
                    <a:pt x="533048" y="68149"/>
                  </a:lnTo>
                  <a:lnTo>
                    <a:pt x="523485" y="70080"/>
                  </a:lnTo>
                  <a:lnTo>
                    <a:pt x="523485" y="91022"/>
                  </a:lnTo>
                  <a:lnTo>
                    <a:pt x="541200" y="87445"/>
                  </a:lnTo>
                  <a:lnTo>
                    <a:pt x="555666" y="77691"/>
                  </a:lnTo>
                  <a:lnTo>
                    <a:pt x="565420" y="63225"/>
                  </a:lnTo>
                  <a:lnTo>
                    <a:pt x="568997" y="45511"/>
                  </a:lnTo>
                  <a:lnTo>
                    <a:pt x="565489" y="28138"/>
                  </a:lnTo>
                  <a:lnTo>
                    <a:pt x="565420" y="27796"/>
                  </a:lnTo>
                  <a:lnTo>
                    <a:pt x="555666" y="13330"/>
                  </a:lnTo>
                  <a:lnTo>
                    <a:pt x="541200" y="3576"/>
                  </a:lnTo>
                  <a:lnTo>
                    <a:pt x="523485" y="0"/>
                  </a:lnTo>
                  <a:close/>
                </a:path>
                <a:path w="569594" h="91439">
                  <a:moveTo>
                    <a:pt x="523485" y="0"/>
                  </a:moveTo>
                  <a:lnTo>
                    <a:pt x="45511" y="0"/>
                  </a:lnTo>
                  <a:lnTo>
                    <a:pt x="45511" y="20941"/>
                  </a:lnTo>
                  <a:lnTo>
                    <a:pt x="523485" y="20941"/>
                  </a:lnTo>
                  <a:lnTo>
                    <a:pt x="523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15313787" y="3852412"/>
              <a:ext cx="563880" cy="3402965"/>
            </a:xfrm>
            <a:custGeom>
              <a:avLst/>
              <a:gdLst/>
              <a:ahLst/>
              <a:cxnLst/>
              <a:rect l="l" t="t" r="r" b="b"/>
              <a:pathLst>
                <a:path w="563880" h="3402965">
                  <a:moveTo>
                    <a:pt x="250078" y="0"/>
                  </a:moveTo>
                  <a:lnTo>
                    <a:pt x="0" y="250078"/>
                  </a:lnTo>
                  <a:lnTo>
                    <a:pt x="0" y="3402558"/>
                  </a:lnTo>
                  <a:lnTo>
                    <a:pt x="347507" y="3402558"/>
                  </a:lnTo>
                  <a:lnTo>
                    <a:pt x="359251" y="3372548"/>
                  </a:lnTo>
                  <a:lnTo>
                    <a:pt x="381927" y="3308103"/>
                  </a:lnTo>
                  <a:lnTo>
                    <a:pt x="403484" y="3238004"/>
                  </a:lnTo>
                  <a:lnTo>
                    <a:pt x="413829" y="3200926"/>
                  </a:lnTo>
                  <a:lnTo>
                    <a:pt x="423878" y="3162544"/>
                  </a:lnTo>
                  <a:lnTo>
                    <a:pt x="433626" y="3122895"/>
                  </a:lnTo>
                  <a:lnTo>
                    <a:pt x="443068" y="3082016"/>
                  </a:lnTo>
                  <a:lnTo>
                    <a:pt x="452197" y="3039944"/>
                  </a:lnTo>
                  <a:lnTo>
                    <a:pt x="461010" y="2996714"/>
                  </a:lnTo>
                  <a:lnTo>
                    <a:pt x="469500" y="2952364"/>
                  </a:lnTo>
                  <a:lnTo>
                    <a:pt x="477662" y="2906930"/>
                  </a:lnTo>
                  <a:lnTo>
                    <a:pt x="485490" y="2860450"/>
                  </a:lnTo>
                  <a:lnTo>
                    <a:pt x="492980" y="2812959"/>
                  </a:lnTo>
                  <a:lnTo>
                    <a:pt x="500127" y="2764494"/>
                  </a:lnTo>
                  <a:lnTo>
                    <a:pt x="506924" y="2715092"/>
                  </a:lnTo>
                  <a:lnTo>
                    <a:pt x="513366" y="2664791"/>
                  </a:lnTo>
                  <a:lnTo>
                    <a:pt x="519448" y="2613625"/>
                  </a:lnTo>
                  <a:lnTo>
                    <a:pt x="525165" y="2561632"/>
                  </a:lnTo>
                  <a:lnTo>
                    <a:pt x="530511" y="2508850"/>
                  </a:lnTo>
                  <a:lnTo>
                    <a:pt x="535482" y="2455313"/>
                  </a:lnTo>
                  <a:lnTo>
                    <a:pt x="540071" y="2401060"/>
                  </a:lnTo>
                  <a:lnTo>
                    <a:pt x="544273" y="2346126"/>
                  </a:lnTo>
                  <a:lnTo>
                    <a:pt x="548083" y="2290548"/>
                  </a:lnTo>
                  <a:lnTo>
                    <a:pt x="551496" y="2234364"/>
                  </a:lnTo>
                  <a:lnTo>
                    <a:pt x="554506" y="2177609"/>
                  </a:lnTo>
                  <a:lnTo>
                    <a:pt x="557108" y="2120320"/>
                  </a:lnTo>
                  <a:lnTo>
                    <a:pt x="559297" y="2062534"/>
                  </a:lnTo>
                  <a:lnTo>
                    <a:pt x="561067" y="2004288"/>
                  </a:lnTo>
                  <a:lnTo>
                    <a:pt x="562412" y="1945619"/>
                  </a:lnTo>
                  <a:lnTo>
                    <a:pt x="563329" y="1886562"/>
                  </a:lnTo>
                  <a:lnTo>
                    <a:pt x="563810" y="1827155"/>
                  </a:lnTo>
                  <a:lnTo>
                    <a:pt x="563852" y="1767434"/>
                  </a:lnTo>
                  <a:lnTo>
                    <a:pt x="563448" y="1707437"/>
                  </a:lnTo>
                  <a:lnTo>
                    <a:pt x="562593" y="1647198"/>
                  </a:lnTo>
                  <a:lnTo>
                    <a:pt x="561282" y="1586756"/>
                  </a:lnTo>
                  <a:lnTo>
                    <a:pt x="559509" y="1526148"/>
                  </a:lnTo>
                  <a:lnTo>
                    <a:pt x="556799" y="1454298"/>
                  </a:lnTo>
                  <a:lnTo>
                    <a:pt x="553461" y="1383565"/>
                  </a:lnTo>
                  <a:lnTo>
                    <a:pt x="549512" y="1313988"/>
                  </a:lnTo>
                  <a:lnTo>
                    <a:pt x="544965" y="1245608"/>
                  </a:lnTo>
                  <a:lnTo>
                    <a:pt x="539835" y="1178465"/>
                  </a:lnTo>
                  <a:lnTo>
                    <a:pt x="534137" y="1112601"/>
                  </a:lnTo>
                  <a:lnTo>
                    <a:pt x="527886" y="1048055"/>
                  </a:lnTo>
                  <a:lnTo>
                    <a:pt x="521097" y="984868"/>
                  </a:lnTo>
                  <a:lnTo>
                    <a:pt x="513783" y="923081"/>
                  </a:lnTo>
                  <a:lnTo>
                    <a:pt x="505960" y="862734"/>
                  </a:lnTo>
                  <a:lnTo>
                    <a:pt x="497643" y="803868"/>
                  </a:lnTo>
                  <a:lnTo>
                    <a:pt x="488846" y="746524"/>
                  </a:lnTo>
                  <a:lnTo>
                    <a:pt x="479583" y="690741"/>
                  </a:lnTo>
                  <a:lnTo>
                    <a:pt x="469870" y="636561"/>
                  </a:lnTo>
                  <a:lnTo>
                    <a:pt x="459722" y="584025"/>
                  </a:lnTo>
                  <a:lnTo>
                    <a:pt x="449152" y="533172"/>
                  </a:lnTo>
                  <a:lnTo>
                    <a:pt x="438176" y="484043"/>
                  </a:lnTo>
                  <a:lnTo>
                    <a:pt x="426809" y="436679"/>
                  </a:lnTo>
                  <a:lnTo>
                    <a:pt x="415064" y="391120"/>
                  </a:lnTo>
                  <a:lnTo>
                    <a:pt x="402958" y="347407"/>
                  </a:lnTo>
                  <a:lnTo>
                    <a:pt x="390503" y="305581"/>
                  </a:lnTo>
                  <a:lnTo>
                    <a:pt x="377716" y="265682"/>
                  </a:lnTo>
                  <a:lnTo>
                    <a:pt x="364611" y="227750"/>
                  </a:lnTo>
                  <a:lnTo>
                    <a:pt x="351202" y="191827"/>
                  </a:lnTo>
                  <a:lnTo>
                    <a:pt x="323533" y="126167"/>
                  </a:lnTo>
                  <a:lnTo>
                    <a:pt x="294826" y="69026"/>
                  </a:lnTo>
                  <a:lnTo>
                    <a:pt x="265200" y="20730"/>
                  </a:lnTo>
                  <a:lnTo>
                    <a:pt x="250078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15303317" y="3836620"/>
              <a:ext cx="584835" cy="3429000"/>
            </a:xfrm>
            <a:custGeom>
              <a:avLst/>
              <a:gdLst/>
              <a:ahLst/>
              <a:cxnLst/>
              <a:rect l="l" t="t" r="r" b="b"/>
              <a:pathLst>
                <a:path w="584834" h="3429000">
                  <a:moveTo>
                    <a:pt x="3066" y="258467"/>
                  </a:moveTo>
                  <a:lnTo>
                    <a:pt x="0" y="261533"/>
                  </a:lnTo>
                  <a:lnTo>
                    <a:pt x="0" y="3428822"/>
                  </a:lnTo>
                  <a:lnTo>
                    <a:pt x="10470" y="3428822"/>
                  </a:lnTo>
                  <a:lnTo>
                    <a:pt x="10470" y="3407880"/>
                  </a:lnTo>
                  <a:lnTo>
                    <a:pt x="20941" y="3407880"/>
                  </a:lnTo>
                  <a:lnTo>
                    <a:pt x="20941" y="273275"/>
                  </a:lnTo>
                  <a:lnTo>
                    <a:pt x="17874" y="273275"/>
                  </a:lnTo>
                  <a:lnTo>
                    <a:pt x="3066" y="258467"/>
                  </a:lnTo>
                  <a:close/>
                </a:path>
                <a:path w="584834" h="3429000">
                  <a:moveTo>
                    <a:pt x="20941" y="3407880"/>
                  </a:moveTo>
                  <a:lnTo>
                    <a:pt x="10470" y="3407880"/>
                  </a:lnTo>
                  <a:lnTo>
                    <a:pt x="10470" y="3428822"/>
                  </a:lnTo>
                  <a:lnTo>
                    <a:pt x="357978" y="3428822"/>
                  </a:lnTo>
                  <a:lnTo>
                    <a:pt x="357978" y="3418351"/>
                  </a:lnTo>
                  <a:lnTo>
                    <a:pt x="20941" y="3418351"/>
                  </a:lnTo>
                  <a:lnTo>
                    <a:pt x="20941" y="3407880"/>
                  </a:lnTo>
                  <a:close/>
                </a:path>
                <a:path w="584834" h="3429000">
                  <a:moveTo>
                    <a:pt x="357978" y="3418351"/>
                  </a:moveTo>
                  <a:lnTo>
                    <a:pt x="357978" y="3428822"/>
                  </a:lnTo>
                  <a:lnTo>
                    <a:pt x="365028" y="3428822"/>
                  </a:lnTo>
                  <a:lnTo>
                    <a:pt x="367680" y="3422290"/>
                  </a:lnTo>
                  <a:lnTo>
                    <a:pt x="357978" y="3418351"/>
                  </a:lnTo>
                  <a:close/>
                </a:path>
                <a:path w="584834" h="3429000">
                  <a:moveTo>
                    <a:pt x="373319" y="3407880"/>
                  </a:moveTo>
                  <a:lnTo>
                    <a:pt x="357978" y="3407880"/>
                  </a:lnTo>
                  <a:lnTo>
                    <a:pt x="357978" y="3418351"/>
                  </a:lnTo>
                  <a:lnTo>
                    <a:pt x="367680" y="3422290"/>
                  </a:lnTo>
                  <a:lnTo>
                    <a:pt x="373319" y="3407880"/>
                  </a:lnTo>
                  <a:close/>
                </a:path>
                <a:path w="584834" h="3429000">
                  <a:moveTo>
                    <a:pt x="350832" y="3407880"/>
                  </a:moveTo>
                  <a:lnTo>
                    <a:pt x="20941" y="3407880"/>
                  </a:lnTo>
                  <a:lnTo>
                    <a:pt x="20941" y="3418351"/>
                  </a:lnTo>
                  <a:lnTo>
                    <a:pt x="357978" y="3418351"/>
                  </a:lnTo>
                  <a:lnTo>
                    <a:pt x="348276" y="3414412"/>
                  </a:lnTo>
                  <a:lnTo>
                    <a:pt x="350832" y="3407880"/>
                  </a:lnTo>
                  <a:close/>
                </a:path>
                <a:path w="584834" h="3429000">
                  <a:moveTo>
                    <a:pt x="580445" y="1541594"/>
                  </a:moveTo>
                  <a:lnTo>
                    <a:pt x="559515" y="1542286"/>
                  </a:lnTo>
                  <a:lnTo>
                    <a:pt x="561268" y="1602241"/>
                  </a:lnTo>
                  <a:lnTo>
                    <a:pt x="562585" y="1662726"/>
                  </a:lnTo>
                  <a:lnTo>
                    <a:pt x="563443" y="1723013"/>
                  </a:lnTo>
                  <a:lnTo>
                    <a:pt x="563850" y="1783065"/>
                  </a:lnTo>
                  <a:lnTo>
                    <a:pt x="563810" y="1843051"/>
                  </a:lnTo>
                  <a:lnTo>
                    <a:pt x="563328" y="1902394"/>
                  </a:lnTo>
                  <a:lnTo>
                    <a:pt x="562410" y="1961441"/>
                  </a:lnTo>
                  <a:lnTo>
                    <a:pt x="561066" y="2019978"/>
                  </a:lnTo>
                  <a:lnTo>
                    <a:pt x="559297" y="2078146"/>
                  </a:lnTo>
                  <a:lnTo>
                    <a:pt x="557110" y="2135849"/>
                  </a:lnTo>
                  <a:lnTo>
                    <a:pt x="554510" y="2193051"/>
                  </a:lnTo>
                  <a:lnTo>
                    <a:pt x="551504" y="2249715"/>
                  </a:lnTo>
                  <a:lnTo>
                    <a:pt x="548096" y="2305804"/>
                  </a:lnTo>
                  <a:lnTo>
                    <a:pt x="544291" y="2361282"/>
                  </a:lnTo>
                  <a:lnTo>
                    <a:pt x="540096" y="2416113"/>
                  </a:lnTo>
                  <a:lnTo>
                    <a:pt x="535515" y="2470259"/>
                  </a:lnTo>
                  <a:lnTo>
                    <a:pt x="530555" y="2523685"/>
                  </a:lnTo>
                  <a:lnTo>
                    <a:pt x="525220" y="2576353"/>
                  </a:lnTo>
                  <a:lnTo>
                    <a:pt x="519516" y="2628228"/>
                  </a:lnTo>
                  <a:lnTo>
                    <a:pt x="513448" y="2679272"/>
                  </a:lnTo>
                  <a:lnTo>
                    <a:pt x="507023" y="2729449"/>
                  </a:lnTo>
                  <a:lnTo>
                    <a:pt x="500245" y="2778723"/>
                  </a:lnTo>
                  <a:lnTo>
                    <a:pt x="493119" y="2827057"/>
                  </a:lnTo>
                  <a:lnTo>
                    <a:pt x="485652" y="2874414"/>
                  </a:lnTo>
                  <a:lnTo>
                    <a:pt x="477848" y="2920759"/>
                  </a:lnTo>
                  <a:lnTo>
                    <a:pt x="469714" y="2966053"/>
                  </a:lnTo>
                  <a:lnTo>
                    <a:pt x="461254" y="3010262"/>
                  </a:lnTo>
                  <a:lnTo>
                    <a:pt x="452475" y="3053347"/>
                  </a:lnTo>
                  <a:lnTo>
                    <a:pt x="443380" y="3095274"/>
                  </a:lnTo>
                  <a:lnTo>
                    <a:pt x="433977" y="3136004"/>
                  </a:lnTo>
                  <a:lnTo>
                    <a:pt x="424270" y="3175502"/>
                  </a:lnTo>
                  <a:lnTo>
                    <a:pt x="414265" y="3213731"/>
                  </a:lnTo>
                  <a:lnTo>
                    <a:pt x="403967" y="3250655"/>
                  </a:lnTo>
                  <a:lnTo>
                    <a:pt x="382514" y="3320440"/>
                  </a:lnTo>
                  <a:lnTo>
                    <a:pt x="359956" y="3384564"/>
                  </a:lnTo>
                  <a:lnTo>
                    <a:pt x="348276" y="3414412"/>
                  </a:lnTo>
                  <a:lnTo>
                    <a:pt x="357978" y="3418351"/>
                  </a:lnTo>
                  <a:lnTo>
                    <a:pt x="357978" y="3407880"/>
                  </a:lnTo>
                  <a:lnTo>
                    <a:pt x="373319" y="3407880"/>
                  </a:lnTo>
                  <a:lnTo>
                    <a:pt x="379488" y="3392117"/>
                  </a:lnTo>
                  <a:lnTo>
                    <a:pt x="402282" y="3327352"/>
                  </a:lnTo>
                  <a:lnTo>
                    <a:pt x="423943" y="3256939"/>
                  </a:lnTo>
                  <a:lnTo>
                    <a:pt x="434335" y="3219706"/>
                  </a:lnTo>
                  <a:lnTo>
                    <a:pt x="444428" y="3181171"/>
                  </a:lnTo>
                  <a:lnTo>
                    <a:pt x="454217" y="3141372"/>
                  </a:lnTo>
                  <a:lnTo>
                    <a:pt x="463697" y="3100344"/>
                  </a:lnTo>
                  <a:lnTo>
                    <a:pt x="472862" y="3058125"/>
                  </a:lnTo>
                  <a:lnTo>
                    <a:pt x="481707" y="3014751"/>
                  </a:lnTo>
                  <a:lnTo>
                    <a:pt x="490227" y="2970260"/>
                  </a:lnTo>
                  <a:lnTo>
                    <a:pt x="498417" y="2924687"/>
                  </a:lnTo>
                  <a:lnTo>
                    <a:pt x="506271" y="2878070"/>
                  </a:lnTo>
                  <a:lnTo>
                    <a:pt x="513784" y="2830445"/>
                  </a:lnTo>
                  <a:lnTo>
                    <a:pt x="520950" y="2781850"/>
                  </a:lnTo>
                  <a:lnTo>
                    <a:pt x="527766" y="2732321"/>
                  </a:lnTo>
                  <a:lnTo>
                    <a:pt x="534225" y="2681894"/>
                  </a:lnTo>
                  <a:lnTo>
                    <a:pt x="540322" y="2630608"/>
                  </a:lnTo>
                  <a:lnTo>
                    <a:pt x="546052" y="2578497"/>
                  </a:lnTo>
                  <a:lnTo>
                    <a:pt x="551410" y="2525600"/>
                  </a:lnTo>
                  <a:lnTo>
                    <a:pt x="556390" y="2471952"/>
                  </a:lnTo>
                  <a:lnTo>
                    <a:pt x="560987" y="2417592"/>
                  </a:lnTo>
                  <a:lnTo>
                    <a:pt x="565196" y="2362554"/>
                  </a:lnTo>
                  <a:lnTo>
                    <a:pt x="569012" y="2306877"/>
                  </a:lnTo>
                  <a:lnTo>
                    <a:pt x="572430" y="2250598"/>
                  </a:lnTo>
                  <a:lnTo>
                    <a:pt x="575443" y="2193751"/>
                  </a:lnTo>
                  <a:lnTo>
                    <a:pt x="578048" y="2136376"/>
                  </a:lnTo>
                  <a:lnTo>
                    <a:pt x="580238" y="2078508"/>
                  </a:lnTo>
                  <a:lnTo>
                    <a:pt x="582009" y="2020184"/>
                  </a:lnTo>
                  <a:lnTo>
                    <a:pt x="583355" y="1961441"/>
                  </a:lnTo>
                  <a:lnTo>
                    <a:pt x="584270" y="1902394"/>
                  </a:lnTo>
                  <a:lnTo>
                    <a:pt x="584751" y="1843051"/>
                  </a:lnTo>
                  <a:lnTo>
                    <a:pt x="584793" y="1783065"/>
                  </a:lnTo>
                  <a:lnTo>
                    <a:pt x="584390" y="1723445"/>
                  </a:lnTo>
                  <a:lnTo>
                    <a:pt x="583539" y="1663255"/>
                  </a:lnTo>
                  <a:lnTo>
                    <a:pt x="582232" y="1602857"/>
                  </a:lnTo>
                  <a:lnTo>
                    <a:pt x="580466" y="1542286"/>
                  </a:lnTo>
                  <a:lnTo>
                    <a:pt x="580445" y="1541594"/>
                  </a:lnTo>
                  <a:close/>
                </a:path>
                <a:path w="584834" h="3429000">
                  <a:moveTo>
                    <a:pt x="268815" y="9365"/>
                  </a:moveTo>
                  <a:lnTo>
                    <a:pt x="260549" y="15792"/>
                  </a:lnTo>
                  <a:lnTo>
                    <a:pt x="267953" y="23196"/>
                  </a:lnTo>
                  <a:lnTo>
                    <a:pt x="259230" y="31919"/>
                  </a:lnTo>
                  <a:lnTo>
                    <a:pt x="290240" y="79438"/>
                  </a:lnTo>
                  <a:lnTo>
                    <a:pt x="308742" y="113680"/>
                  </a:lnTo>
                  <a:lnTo>
                    <a:pt x="326880" y="151571"/>
                  </a:lnTo>
                  <a:lnTo>
                    <a:pt x="344619" y="193028"/>
                  </a:lnTo>
                  <a:lnTo>
                    <a:pt x="361925" y="237971"/>
                  </a:lnTo>
                  <a:lnTo>
                    <a:pt x="378762" y="286320"/>
                  </a:lnTo>
                  <a:lnTo>
                    <a:pt x="395096" y="337992"/>
                  </a:lnTo>
                  <a:lnTo>
                    <a:pt x="410893" y="392909"/>
                  </a:lnTo>
                  <a:lnTo>
                    <a:pt x="426117" y="450987"/>
                  </a:lnTo>
                  <a:lnTo>
                    <a:pt x="440733" y="512147"/>
                  </a:lnTo>
                  <a:lnTo>
                    <a:pt x="454708" y="576308"/>
                  </a:lnTo>
                  <a:lnTo>
                    <a:pt x="463170" y="618248"/>
                  </a:lnTo>
                  <a:lnTo>
                    <a:pt x="471349" y="661300"/>
                  </a:lnTo>
                  <a:lnTo>
                    <a:pt x="479239" y="705445"/>
                  </a:lnTo>
                  <a:lnTo>
                    <a:pt x="486832" y="750659"/>
                  </a:lnTo>
                  <a:lnTo>
                    <a:pt x="494118" y="796921"/>
                  </a:lnTo>
                  <a:lnTo>
                    <a:pt x="501091" y="844208"/>
                  </a:lnTo>
                  <a:lnTo>
                    <a:pt x="507741" y="892499"/>
                  </a:lnTo>
                  <a:lnTo>
                    <a:pt x="514062" y="941772"/>
                  </a:lnTo>
                  <a:lnTo>
                    <a:pt x="520045" y="992005"/>
                  </a:lnTo>
                  <a:lnTo>
                    <a:pt x="525681" y="1043175"/>
                  </a:lnTo>
                  <a:lnTo>
                    <a:pt x="530964" y="1095262"/>
                  </a:lnTo>
                  <a:lnTo>
                    <a:pt x="535884" y="1148242"/>
                  </a:lnTo>
                  <a:lnTo>
                    <a:pt x="540435" y="1202094"/>
                  </a:lnTo>
                  <a:lnTo>
                    <a:pt x="544494" y="1255312"/>
                  </a:lnTo>
                  <a:lnTo>
                    <a:pt x="548303" y="1311010"/>
                  </a:lnTo>
                  <a:lnTo>
                    <a:pt x="551716" y="1367509"/>
                  </a:lnTo>
                  <a:lnTo>
                    <a:pt x="554723" y="1424788"/>
                  </a:lnTo>
                  <a:lnTo>
                    <a:pt x="557317" y="1482824"/>
                  </a:lnTo>
                  <a:lnTo>
                    <a:pt x="559490" y="1541594"/>
                  </a:lnTo>
                  <a:lnTo>
                    <a:pt x="559515" y="1542286"/>
                  </a:lnTo>
                  <a:lnTo>
                    <a:pt x="580445" y="1541594"/>
                  </a:lnTo>
                  <a:lnTo>
                    <a:pt x="578310" y="1483664"/>
                  </a:lnTo>
                  <a:lnTo>
                    <a:pt x="575737" y="1425782"/>
                  </a:lnTo>
                  <a:lnTo>
                    <a:pt x="572755" y="1368662"/>
                  </a:lnTo>
                  <a:lnTo>
                    <a:pt x="569373" y="1312326"/>
                  </a:lnTo>
                  <a:lnTo>
                    <a:pt x="565597" y="1256796"/>
                  </a:lnTo>
                  <a:lnTo>
                    <a:pt x="561437" y="1202094"/>
                  </a:lnTo>
                  <a:lnTo>
                    <a:pt x="556746" y="1146409"/>
                  </a:lnTo>
                  <a:lnTo>
                    <a:pt x="551809" y="1093248"/>
                  </a:lnTo>
                  <a:lnTo>
                    <a:pt x="546507" y="1040976"/>
                  </a:lnTo>
                  <a:lnTo>
                    <a:pt x="540850" y="989617"/>
                  </a:lnTo>
                  <a:lnTo>
                    <a:pt x="534844" y="939190"/>
                  </a:lnTo>
                  <a:lnTo>
                    <a:pt x="528498" y="889720"/>
                  </a:lnTo>
                  <a:lnTo>
                    <a:pt x="521819" y="841228"/>
                  </a:lnTo>
                  <a:lnTo>
                    <a:pt x="514816" y="793736"/>
                  </a:lnTo>
                  <a:lnTo>
                    <a:pt x="507497" y="747265"/>
                  </a:lnTo>
                  <a:lnTo>
                    <a:pt x="499869" y="701839"/>
                  </a:lnTo>
                  <a:lnTo>
                    <a:pt x="491940" y="657480"/>
                  </a:lnTo>
                  <a:lnTo>
                    <a:pt x="483718" y="614208"/>
                  </a:lnTo>
                  <a:lnTo>
                    <a:pt x="475212" y="572047"/>
                  </a:lnTo>
                  <a:lnTo>
                    <a:pt x="461200" y="507705"/>
                  </a:lnTo>
                  <a:lnTo>
                    <a:pt x="446514" y="446223"/>
                  </a:lnTo>
                  <a:lnTo>
                    <a:pt x="431181" y="387695"/>
                  </a:lnTo>
                  <a:lnTo>
                    <a:pt x="415231" y="332215"/>
                  </a:lnTo>
                  <a:lnTo>
                    <a:pt x="398691" y="279876"/>
                  </a:lnTo>
                  <a:lnTo>
                    <a:pt x="381590" y="230773"/>
                  </a:lnTo>
                  <a:lnTo>
                    <a:pt x="363958" y="184999"/>
                  </a:lnTo>
                  <a:lnTo>
                    <a:pt x="345822" y="142650"/>
                  </a:lnTo>
                  <a:lnTo>
                    <a:pt x="327211" y="103817"/>
                  </a:lnTo>
                  <a:lnTo>
                    <a:pt x="308154" y="68596"/>
                  </a:lnTo>
                  <a:lnTo>
                    <a:pt x="288679" y="37081"/>
                  </a:lnTo>
                  <a:lnTo>
                    <a:pt x="268815" y="9365"/>
                  </a:lnTo>
                  <a:close/>
                </a:path>
                <a:path w="584834" h="3429000">
                  <a:moveTo>
                    <a:pt x="253145" y="8388"/>
                  </a:moveTo>
                  <a:lnTo>
                    <a:pt x="3066" y="258467"/>
                  </a:lnTo>
                  <a:lnTo>
                    <a:pt x="17874" y="273275"/>
                  </a:lnTo>
                  <a:lnTo>
                    <a:pt x="20941" y="270208"/>
                  </a:lnTo>
                  <a:lnTo>
                    <a:pt x="20941" y="265870"/>
                  </a:lnTo>
                  <a:lnTo>
                    <a:pt x="25279" y="265870"/>
                  </a:lnTo>
                  <a:lnTo>
                    <a:pt x="259230" y="31919"/>
                  </a:lnTo>
                  <a:lnTo>
                    <a:pt x="252283" y="22219"/>
                  </a:lnTo>
                  <a:lnTo>
                    <a:pt x="260549" y="15792"/>
                  </a:lnTo>
                  <a:lnTo>
                    <a:pt x="253145" y="8388"/>
                  </a:lnTo>
                  <a:close/>
                </a:path>
                <a:path w="584834" h="3429000">
                  <a:moveTo>
                    <a:pt x="20941" y="270208"/>
                  </a:moveTo>
                  <a:lnTo>
                    <a:pt x="17874" y="273275"/>
                  </a:lnTo>
                  <a:lnTo>
                    <a:pt x="20941" y="273275"/>
                  </a:lnTo>
                  <a:lnTo>
                    <a:pt x="20941" y="270208"/>
                  </a:lnTo>
                  <a:close/>
                </a:path>
                <a:path w="584834" h="3429000">
                  <a:moveTo>
                    <a:pt x="25279" y="265870"/>
                  </a:moveTo>
                  <a:lnTo>
                    <a:pt x="20941" y="265870"/>
                  </a:lnTo>
                  <a:lnTo>
                    <a:pt x="20941" y="270208"/>
                  </a:lnTo>
                  <a:lnTo>
                    <a:pt x="25279" y="265870"/>
                  </a:lnTo>
                  <a:close/>
                </a:path>
                <a:path w="584834" h="3429000">
                  <a:moveTo>
                    <a:pt x="260549" y="15792"/>
                  </a:moveTo>
                  <a:lnTo>
                    <a:pt x="252283" y="22219"/>
                  </a:lnTo>
                  <a:lnTo>
                    <a:pt x="259230" y="31919"/>
                  </a:lnTo>
                  <a:lnTo>
                    <a:pt x="267953" y="23196"/>
                  </a:lnTo>
                  <a:lnTo>
                    <a:pt x="260549" y="15792"/>
                  </a:lnTo>
                  <a:close/>
                </a:path>
                <a:path w="584834" h="3429000">
                  <a:moveTo>
                    <a:pt x="261533" y="0"/>
                  </a:moveTo>
                  <a:lnTo>
                    <a:pt x="253145" y="8388"/>
                  </a:lnTo>
                  <a:lnTo>
                    <a:pt x="260549" y="15792"/>
                  </a:lnTo>
                  <a:lnTo>
                    <a:pt x="268815" y="9365"/>
                  </a:lnTo>
                  <a:lnTo>
                    <a:pt x="2615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15589742" y="3631876"/>
              <a:ext cx="80010" cy="3623945"/>
            </a:xfrm>
            <a:custGeom>
              <a:avLst/>
              <a:gdLst/>
              <a:ahLst/>
              <a:cxnLst/>
              <a:rect l="l" t="t" r="r" b="b"/>
              <a:pathLst>
                <a:path w="80009" h="3623945">
                  <a:moveTo>
                    <a:pt x="79469" y="0"/>
                  </a:moveTo>
                  <a:lnTo>
                    <a:pt x="0" y="0"/>
                  </a:lnTo>
                  <a:lnTo>
                    <a:pt x="0" y="3623822"/>
                  </a:lnTo>
                  <a:lnTo>
                    <a:pt x="79469" y="3623822"/>
                  </a:lnTo>
                  <a:lnTo>
                    <a:pt x="79469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15579269" y="3621410"/>
              <a:ext cx="100965" cy="3645535"/>
            </a:xfrm>
            <a:custGeom>
              <a:avLst/>
              <a:gdLst/>
              <a:ahLst/>
              <a:cxnLst/>
              <a:rect l="l" t="t" r="r" b="b"/>
              <a:pathLst>
                <a:path w="100965" h="3645534">
                  <a:moveTo>
                    <a:pt x="100406" y="0"/>
                  </a:moveTo>
                  <a:lnTo>
                    <a:pt x="89941" y="0"/>
                  </a:lnTo>
                  <a:lnTo>
                    <a:pt x="89941" y="177"/>
                  </a:lnTo>
                  <a:lnTo>
                    <a:pt x="79463" y="177"/>
                  </a:lnTo>
                  <a:lnTo>
                    <a:pt x="79463" y="3634917"/>
                  </a:lnTo>
                  <a:lnTo>
                    <a:pt x="20942" y="3634917"/>
                  </a:lnTo>
                  <a:lnTo>
                    <a:pt x="20942" y="3634295"/>
                  </a:lnTo>
                  <a:lnTo>
                    <a:pt x="79463" y="3634295"/>
                  </a:lnTo>
                  <a:lnTo>
                    <a:pt x="79463" y="3623818"/>
                  </a:lnTo>
                  <a:lnTo>
                    <a:pt x="20942" y="3623818"/>
                  </a:lnTo>
                  <a:lnTo>
                    <a:pt x="20942" y="3623487"/>
                  </a:lnTo>
                  <a:lnTo>
                    <a:pt x="20942" y="20942"/>
                  </a:lnTo>
                  <a:lnTo>
                    <a:pt x="79463" y="20942"/>
                  </a:lnTo>
                  <a:lnTo>
                    <a:pt x="79463" y="10477"/>
                  </a:lnTo>
                  <a:lnTo>
                    <a:pt x="20942" y="10477"/>
                  </a:lnTo>
                  <a:lnTo>
                    <a:pt x="20942" y="10337"/>
                  </a:lnTo>
                  <a:lnTo>
                    <a:pt x="79463" y="10337"/>
                  </a:lnTo>
                  <a:lnTo>
                    <a:pt x="79463" y="177"/>
                  </a:lnTo>
                  <a:lnTo>
                    <a:pt x="10464" y="177"/>
                  </a:lnTo>
                  <a:lnTo>
                    <a:pt x="0" y="177"/>
                  </a:lnTo>
                  <a:lnTo>
                    <a:pt x="0" y="20497"/>
                  </a:lnTo>
                  <a:lnTo>
                    <a:pt x="0" y="3623487"/>
                  </a:lnTo>
                  <a:lnTo>
                    <a:pt x="0" y="3645077"/>
                  </a:lnTo>
                  <a:lnTo>
                    <a:pt x="10464" y="3645077"/>
                  </a:lnTo>
                  <a:lnTo>
                    <a:pt x="89941" y="3645077"/>
                  </a:lnTo>
                  <a:lnTo>
                    <a:pt x="89941" y="3644760"/>
                  </a:lnTo>
                  <a:lnTo>
                    <a:pt x="100406" y="3644760"/>
                  </a:lnTo>
                  <a:lnTo>
                    <a:pt x="100406" y="3623818"/>
                  </a:lnTo>
                  <a:lnTo>
                    <a:pt x="89941" y="3623818"/>
                  </a:lnTo>
                  <a:lnTo>
                    <a:pt x="89941" y="3623487"/>
                  </a:lnTo>
                  <a:lnTo>
                    <a:pt x="100406" y="3623487"/>
                  </a:lnTo>
                  <a:lnTo>
                    <a:pt x="100406" y="20942"/>
                  </a:lnTo>
                  <a:lnTo>
                    <a:pt x="100406" y="20497"/>
                  </a:lnTo>
                  <a:lnTo>
                    <a:pt x="1004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15008961" y="3631876"/>
              <a:ext cx="706120" cy="3628390"/>
            </a:xfrm>
            <a:custGeom>
              <a:avLst/>
              <a:gdLst/>
              <a:ahLst/>
              <a:cxnLst/>
              <a:rect l="l" t="t" r="r" b="b"/>
              <a:pathLst>
                <a:path w="706119" h="3628390">
                  <a:moveTo>
                    <a:pt x="575722" y="0"/>
                  </a:moveTo>
                  <a:lnTo>
                    <a:pt x="427869" y="142010"/>
                  </a:lnTo>
                  <a:lnTo>
                    <a:pt x="118527" y="317148"/>
                  </a:lnTo>
                  <a:lnTo>
                    <a:pt x="0" y="3627865"/>
                  </a:lnTo>
                  <a:lnTo>
                    <a:pt x="705602" y="3627865"/>
                  </a:lnTo>
                  <a:lnTo>
                    <a:pt x="575722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14998383" y="3620623"/>
              <a:ext cx="727075" cy="3649979"/>
            </a:xfrm>
            <a:custGeom>
              <a:avLst/>
              <a:gdLst/>
              <a:ahLst/>
              <a:cxnLst/>
              <a:rect l="l" t="t" r="r" b="b"/>
              <a:pathLst>
                <a:path w="727075" h="3649979">
                  <a:moveTo>
                    <a:pt x="268706" y="2488565"/>
                  </a:moveTo>
                  <a:lnTo>
                    <a:pt x="108216" y="2488565"/>
                  </a:lnTo>
                  <a:lnTo>
                    <a:pt x="108216" y="2493645"/>
                  </a:lnTo>
                  <a:lnTo>
                    <a:pt x="268706" y="2493645"/>
                  </a:lnTo>
                  <a:lnTo>
                    <a:pt x="268706" y="2488565"/>
                  </a:lnTo>
                  <a:close/>
                </a:path>
                <a:path w="727075" h="3649979">
                  <a:moveTo>
                    <a:pt x="268706" y="1918309"/>
                  </a:moveTo>
                  <a:lnTo>
                    <a:pt x="124790" y="1918309"/>
                  </a:lnTo>
                  <a:lnTo>
                    <a:pt x="124790" y="1923389"/>
                  </a:lnTo>
                  <a:lnTo>
                    <a:pt x="124790" y="1928469"/>
                  </a:lnTo>
                  <a:lnTo>
                    <a:pt x="268706" y="1928469"/>
                  </a:lnTo>
                  <a:lnTo>
                    <a:pt x="268706" y="1923389"/>
                  </a:lnTo>
                  <a:lnTo>
                    <a:pt x="268706" y="1918309"/>
                  </a:lnTo>
                  <a:close/>
                </a:path>
                <a:path w="727075" h="3649979">
                  <a:moveTo>
                    <a:pt x="268706" y="1580616"/>
                  </a:moveTo>
                  <a:lnTo>
                    <a:pt x="134683" y="1580616"/>
                  </a:lnTo>
                  <a:lnTo>
                    <a:pt x="134683" y="1585696"/>
                  </a:lnTo>
                  <a:lnTo>
                    <a:pt x="134683" y="1590776"/>
                  </a:lnTo>
                  <a:lnTo>
                    <a:pt x="268706" y="1590776"/>
                  </a:lnTo>
                  <a:lnTo>
                    <a:pt x="268706" y="1585696"/>
                  </a:lnTo>
                  <a:lnTo>
                    <a:pt x="268706" y="1580616"/>
                  </a:lnTo>
                  <a:close/>
                </a:path>
                <a:path w="727075" h="3649979">
                  <a:moveTo>
                    <a:pt x="363347" y="2383904"/>
                  </a:moveTo>
                  <a:lnTo>
                    <a:pt x="331139" y="2383904"/>
                  </a:lnTo>
                  <a:lnTo>
                    <a:pt x="331139" y="2388984"/>
                  </a:lnTo>
                  <a:lnTo>
                    <a:pt x="268706" y="2388984"/>
                  </a:lnTo>
                  <a:lnTo>
                    <a:pt x="268706" y="2383904"/>
                  </a:lnTo>
                  <a:lnTo>
                    <a:pt x="111150" y="2383904"/>
                  </a:lnTo>
                  <a:lnTo>
                    <a:pt x="111150" y="2388984"/>
                  </a:lnTo>
                  <a:lnTo>
                    <a:pt x="111150" y="2394064"/>
                  </a:lnTo>
                  <a:lnTo>
                    <a:pt x="363347" y="2394064"/>
                  </a:lnTo>
                  <a:lnTo>
                    <a:pt x="363347" y="2388984"/>
                  </a:lnTo>
                  <a:lnTo>
                    <a:pt x="363347" y="2383904"/>
                  </a:lnTo>
                  <a:close/>
                </a:path>
                <a:path w="727075" h="3649979">
                  <a:moveTo>
                    <a:pt x="390956" y="2286571"/>
                  </a:moveTo>
                  <a:lnTo>
                    <a:pt x="113995" y="2286571"/>
                  </a:lnTo>
                  <a:lnTo>
                    <a:pt x="113995" y="2291651"/>
                  </a:lnTo>
                  <a:lnTo>
                    <a:pt x="113995" y="2296731"/>
                  </a:lnTo>
                  <a:lnTo>
                    <a:pt x="390956" y="2296731"/>
                  </a:lnTo>
                  <a:lnTo>
                    <a:pt x="390956" y="2291651"/>
                  </a:lnTo>
                  <a:lnTo>
                    <a:pt x="390956" y="2286571"/>
                  </a:lnTo>
                  <a:close/>
                </a:path>
                <a:path w="727075" h="3649979">
                  <a:moveTo>
                    <a:pt x="407136" y="1918309"/>
                  </a:moveTo>
                  <a:lnTo>
                    <a:pt x="331139" y="1918309"/>
                  </a:lnTo>
                  <a:lnTo>
                    <a:pt x="331139" y="1923389"/>
                  </a:lnTo>
                  <a:lnTo>
                    <a:pt x="331139" y="1928469"/>
                  </a:lnTo>
                  <a:lnTo>
                    <a:pt x="407136" y="1928469"/>
                  </a:lnTo>
                  <a:lnTo>
                    <a:pt x="407136" y="1923389"/>
                  </a:lnTo>
                  <a:lnTo>
                    <a:pt x="407136" y="1918309"/>
                  </a:lnTo>
                  <a:close/>
                </a:path>
                <a:path w="727075" h="3649979">
                  <a:moveTo>
                    <a:pt x="407136" y="1580616"/>
                  </a:moveTo>
                  <a:lnTo>
                    <a:pt x="331139" y="1580616"/>
                  </a:lnTo>
                  <a:lnTo>
                    <a:pt x="331139" y="1585696"/>
                  </a:lnTo>
                  <a:lnTo>
                    <a:pt x="331139" y="1590776"/>
                  </a:lnTo>
                  <a:lnTo>
                    <a:pt x="407136" y="1590776"/>
                  </a:lnTo>
                  <a:lnTo>
                    <a:pt x="407136" y="1585696"/>
                  </a:lnTo>
                  <a:lnTo>
                    <a:pt x="407136" y="1580616"/>
                  </a:lnTo>
                  <a:close/>
                </a:path>
                <a:path w="727075" h="3649979">
                  <a:moveTo>
                    <a:pt x="414401" y="2191410"/>
                  </a:moveTo>
                  <a:lnTo>
                    <a:pt x="116789" y="2191410"/>
                  </a:lnTo>
                  <a:lnTo>
                    <a:pt x="116789" y="2196490"/>
                  </a:lnTo>
                  <a:lnTo>
                    <a:pt x="116789" y="2201570"/>
                  </a:lnTo>
                  <a:lnTo>
                    <a:pt x="414401" y="2201570"/>
                  </a:lnTo>
                  <a:lnTo>
                    <a:pt x="414401" y="2196490"/>
                  </a:lnTo>
                  <a:lnTo>
                    <a:pt x="414401" y="2191410"/>
                  </a:lnTo>
                  <a:close/>
                </a:path>
                <a:path w="727075" h="3649979">
                  <a:moveTo>
                    <a:pt x="432574" y="2098370"/>
                  </a:moveTo>
                  <a:lnTo>
                    <a:pt x="119507" y="2098370"/>
                  </a:lnTo>
                  <a:lnTo>
                    <a:pt x="119507" y="2103450"/>
                  </a:lnTo>
                  <a:lnTo>
                    <a:pt x="119507" y="2108530"/>
                  </a:lnTo>
                  <a:lnTo>
                    <a:pt x="432574" y="2108530"/>
                  </a:lnTo>
                  <a:lnTo>
                    <a:pt x="432574" y="2103450"/>
                  </a:lnTo>
                  <a:lnTo>
                    <a:pt x="432574" y="2098370"/>
                  </a:lnTo>
                  <a:close/>
                </a:path>
                <a:path w="727075" h="3649979">
                  <a:moveTo>
                    <a:pt x="456463" y="2007362"/>
                  </a:moveTo>
                  <a:lnTo>
                    <a:pt x="122186" y="2007362"/>
                  </a:lnTo>
                  <a:lnTo>
                    <a:pt x="122186" y="2012442"/>
                  </a:lnTo>
                  <a:lnTo>
                    <a:pt x="122186" y="2017522"/>
                  </a:lnTo>
                  <a:lnTo>
                    <a:pt x="268706" y="2017522"/>
                  </a:lnTo>
                  <a:lnTo>
                    <a:pt x="268706" y="2012442"/>
                  </a:lnTo>
                  <a:lnTo>
                    <a:pt x="331139" y="2012442"/>
                  </a:lnTo>
                  <a:lnTo>
                    <a:pt x="331139" y="2017522"/>
                  </a:lnTo>
                  <a:lnTo>
                    <a:pt x="407136" y="2017522"/>
                  </a:lnTo>
                  <a:lnTo>
                    <a:pt x="407136" y="2012442"/>
                  </a:lnTo>
                  <a:lnTo>
                    <a:pt x="456463" y="2012442"/>
                  </a:lnTo>
                  <a:lnTo>
                    <a:pt x="456463" y="2007362"/>
                  </a:lnTo>
                  <a:close/>
                </a:path>
                <a:path w="727075" h="3649979">
                  <a:moveTo>
                    <a:pt x="479221" y="1918309"/>
                  </a:moveTo>
                  <a:lnTo>
                    <a:pt x="469557" y="1918309"/>
                  </a:lnTo>
                  <a:lnTo>
                    <a:pt x="469557" y="1923389"/>
                  </a:lnTo>
                  <a:lnTo>
                    <a:pt x="469557" y="1928469"/>
                  </a:lnTo>
                  <a:lnTo>
                    <a:pt x="479221" y="1928469"/>
                  </a:lnTo>
                  <a:lnTo>
                    <a:pt x="479221" y="1923389"/>
                  </a:lnTo>
                  <a:lnTo>
                    <a:pt x="479221" y="1918309"/>
                  </a:lnTo>
                  <a:close/>
                </a:path>
                <a:path w="727075" h="3649979">
                  <a:moveTo>
                    <a:pt x="497243" y="1831174"/>
                  </a:moveTo>
                  <a:lnTo>
                    <a:pt x="469557" y="1831174"/>
                  </a:lnTo>
                  <a:lnTo>
                    <a:pt x="469557" y="1836254"/>
                  </a:lnTo>
                  <a:lnTo>
                    <a:pt x="407136" y="1836254"/>
                  </a:lnTo>
                  <a:lnTo>
                    <a:pt x="407136" y="1831174"/>
                  </a:lnTo>
                  <a:lnTo>
                    <a:pt x="331139" y="1831174"/>
                  </a:lnTo>
                  <a:lnTo>
                    <a:pt x="331139" y="1836254"/>
                  </a:lnTo>
                  <a:lnTo>
                    <a:pt x="268706" y="1836254"/>
                  </a:lnTo>
                  <a:lnTo>
                    <a:pt x="268706" y="1831174"/>
                  </a:lnTo>
                  <a:lnTo>
                    <a:pt x="127355" y="1831174"/>
                  </a:lnTo>
                  <a:lnTo>
                    <a:pt x="127355" y="1836254"/>
                  </a:lnTo>
                  <a:lnTo>
                    <a:pt x="127355" y="1841334"/>
                  </a:lnTo>
                  <a:lnTo>
                    <a:pt x="497243" y="1841334"/>
                  </a:lnTo>
                  <a:lnTo>
                    <a:pt x="497243" y="1836254"/>
                  </a:lnTo>
                  <a:lnTo>
                    <a:pt x="497243" y="1831174"/>
                  </a:lnTo>
                  <a:close/>
                </a:path>
                <a:path w="727075" h="3649979">
                  <a:moveTo>
                    <a:pt x="517969" y="1745894"/>
                  </a:moveTo>
                  <a:lnTo>
                    <a:pt x="129844" y="1745894"/>
                  </a:lnTo>
                  <a:lnTo>
                    <a:pt x="129844" y="1750974"/>
                  </a:lnTo>
                  <a:lnTo>
                    <a:pt x="129844" y="1756054"/>
                  </a:lnTo>
                  <a:lnTo>
                    <a:pt x="517969" y="1756054"/>
                  </a:lnTo>
                  <a:lnTo>
                    <a:pt x="517969" y="1750974"/>
                  </a:lnTo>
                  <a:lnTo>
                    <a:pt x="517969" y="1745894"/>
                  </a:lnTo>
                  <a:close/>
                </a:path>
                <a:path w="727075" h="3649979">
                  <a:moveTo>
                    <a:pt x="538060" y="1662391"/>
                  </a:moveTo>
                  <a:lnTo>
                    <a:pt x="132283" y="1662391"/>
                  </a:lnTo>
                  <a:lnTo>
                    <a:pt x="132283" y="1667471"/>
                  </a:lnTo>
                  <a:lnTo>
                    <a:pt x="132283" y="1672551"/>
                  </a:lnTo>
                  <a:lnTo>
                    <a:pt x="538060" y="1672551"/>
                  </a:lnTo>
                  <a:lnTo>
                    <a:pt x="538060" y="1667471"/>
                  </a:lnTo>
                  <a:lnTo>
                    <a:pt x="538060" y="1662391"/>
                  </a:lnTo>
                  <a:close/>
                </a:path>
                <a:path w="727075" h="3649979">
                  <a:moveTo>
                    <a:pt x="545579" y="1580616"/>
                  </a:moveTo>
                  <a:lnTo>
                    <a:pt x="469557" y="1580616"/>
                  </a:lnTo>
                  <a:lnTo>
                    <a:pt x="469557" y="1585696"/>
                  </a:lnTo>
                  <a:lnTo>
                    <a:pt x="469557" y="1590776"/>
                  </a:lnTo>
                  <a:lnTo>
                    <a:pt x="545579" y="1590776"/>
                  </a:lnTo>
                  <a:lnTo>
                    <a:pt x="545579" y="1585696"/>
                  </a:lnTo>
                  <a:lnTo>
                    <a:pt x="545579" y="1580616"/>
                  </a:lnTo>
                  <a:close/>
                </a:path>
                <a:path w="727075" h="3649979">
                  <a:moveTo>
                    <a:pt x="554685" y="530250"/>
                  </a:moveTo>
                  <a:lnTo>
                    <a:pt x="165481" y="530250"/>
                  </a:lnTo>
                  <a:lnTo>
                    <a:pt x="165481" y="535330"/>
                  </a:lnTo>
                  <a:lnTo>
                    <a:pt x="165481" y="540410"/>
                  </a:lnTo>
                  <a:lnTo>
                    <a:pt x="554685" y="540410"/>
                  </a:lnTo>
                  <a:lnTo>
                    <a:pt x="554685" y="535330"/>
                  </a:lnTo>
                  <a:lnTo>
                    <a:pt x="554685" y="530250"/>
                  </a:lnTo>
                  <a:close/>
                </a:path>
                <a:path w="727075" h="3649979">
                  <a:moveTo>
                    <a:pt x="556412" y="591388"/>
                  </a:moveTo>
                  <a:lnTo>
                    <a:pt x="163690" y="591388"/>
                  </a:lnTo>
                  <a:lnTo>
                    <a:pt x="163690" y="596468"/>
                  </a:lnTo>
                  <a:lnTo>
                    <a:pt x="163690" y="601548"/>
                  </a:lnTo>
                  <a:lnTo>
                    <a:pt x="556412" y="601548"/>
                  </a:lnTo>
                  <a:lnTo>
                    <a:pt x="556412" y="596468"/>
                  </a:lnTo>
                  <a:lnTo>
                    <a:pt x="556412" y="591388"/>
                  </a:lnTo>
                  <a:close/>
                </a:path>
                <a:path w="727075" h="3649979">
                  <a:moveTo>
                    <a:pt x="558190" y="653643"/>
                  </a:moveTo>
                  <a:lnTo>
                    <a:pt x="161874" y="653643"/>
                  </a:lnTo>
                  <a:lnTo>
                    <a:pt x="161874" y="658723"/>
                  </a:lnTo>
                  <a:lnTo>
                    <a:pt x="161874" y="663803"/>
                  </a:lnTo>
                  <a:lnTo>
                    <a:pt x="558190" y="663803"/>
                  </a:lnTo>
                  <a:lnTo>
                    <a:pt x="558190" y="658723"/>
                  </a:lnTo>
                  <a:lnTo>
                    <a:pt x="558190" y="653643"/>
                  </a:lnTo>
                  <a:close/>
                </a:path>
                <a:path w="727075" h="3649979">
                  <a:moveTo>
                    <a:pt x="559981" y="717067"/>
                  </a:moveTo>
                  <a:lnTo>
                    <a:pt x="160007" y="717067"/>
                  </a:lnTo>
                  <a:lnTo>
                    <a:pt x="160007" y="722147"/>
                  </a:lnTo>
                  <a:lnTo>
                    <a:pt x="160007" y="727227"/>
                  </a:lnTo>
                  <a:lnTo>
                    <a:pt x="559981" y="727227"/>
                  </a:lnTo>
                  <a:lnTo>
                    <a:pt x="559981" y="722147"/>
                  </a:lnTo>
                  <a:lnTo>
                    <a:pt x="559981" y="717067"/>
                  </a:lnTo>
                  <a:close/>
                </a:path>
                <a:path w="727075" h="3649979">
                  <a:moveTo>
                    <a:pt x="561797" y="781646"/>
                  </a:moveTo>
                  <a:lnTo>
                    <a:pt x="158102" y="781646"/>
                  </a:lnTo>
                  <a:lnTo>
                    <a:pt x="158102" y="786726"/>
                  </a:lnTo>
                  <a:lnTo>
                    <a:pt x="158102" y="791806"/>
                  </a:lnTo>
                  <a:lnTo>
                    <a:pt x="561797" y="791806"/>
                  </a:lnTo>
                  <a:lnTo>
                    <a:pt x="561797" y="786726"/>
                  </a:lnTo>
                  <a:lnTo>
                    <a:pt x="561797" y="781646"/>
                  </a:lnTo>
                  <a:close/>
                </a:path>
                <a:path w="727075" h="3649979">
                  <a:moveTo>
                    <a:pt x="563664" y="847458"/>
                  </a:moveTo>
                  <a:lnTo>
                    <a:pt x="156184" y="847458"/>
                  </a:lnTo>
                  <a:lnTo>
                    <a:pt x="156184" y="852538"/>
                  </a:lnTo>
                  <a:lnTo>
                    <a:pt x="156184" y="857618"/>
                  </a:lnTo>
                  <a:lnTo>
                    <a:pt x="563664" y="857618"/>
                  </a:lnTo>
                  <a:lnTo>
                    <a:pt x="563664" y="852538"/>
                  </a:lnTo>
                  <a:lnTo>
                    <a:pt x="563664" y="847458"/>
                  </a:lnTo>
                  <a:close/>
                </a:path>
                <a:path w="727075" h="3649979">
                  <a:moveTo>
                    <a:pt x="565569" y="914514"/>
                  </a:moveTo>
                  <a:lnTo>
                    <a:pt x="154216" y="914514"/>
                  </a:lnTo>
                  <a:lnTo>
                    <a:pt x="154216" y="919594"/>
                  </a:lnTo>
                  <a:lnTo>
                    <a:pt x="154216" y="924674"/>
                  </a:lnTo>
                  <a:lnTo>
                    <a:pt x="565569" y="924674"/>
                  </a:lnTo>
                  <a:lnTo>
                    <a:pt x="565569" y="919594"/>
                  </a:lnTo>
                  <a:lnTo>
                    <a:pt x="565569" y="914514"/>
                  </a:lnTo>
                  <a:close/>
                </a:path>
                <a:path w="727075" h="3649979">
                  <a:moveTo>
                    <a:pt x="566140" y="1500530"/>
                  </a:moveTo>
                  <a:lnTo>
                    <a:pt x="137033" y="1500530"/>
                  </a:lnTo>
                  <a:lnTo>
                    <a:pt x="137033" y="1505610"/>
                  </a:lnTo>
                  <a:lnTo>
                    <a:pt x="137033" y="1510690"/>
                  </a:lnTo>
                  <a:lnTo>
                    <a:pt x="566140" y="1510690"/>
                  </a:lnTo>
                  <a:lnTo>
                    <a:pt x="566140" y="1505610"/>
                  </a:lnTo>
                  <a:lnTo>
                    <a:pt x="566140" y="1500530"/>
                  </a:lnTo>
                  <a:close/>
                </a:path>
                <a:path w="727075" h="3649979">
                  <a:moveTo>
                    <a:pt x="567512" y="982853"/>
                  </a:moveTo>
                  <a:lnTo>
                    <a:pt x="152209" y="982853"/>
                  </a:lnTo>
                  <a:lnTo>
                    <a:pt x="152209" y="987933"/>
                  </a:lnTo>
                  <a:lnTo>
                    <a:pt x="152209" y="993013"/>
                  </a:lnTo>
                  <a:lnTo>
                    <a:pt x="567512" y="993013"/>
                  </a:lnTo>
                  <a:lnTo>
                    <a:pt x="567512" y="987933"/>
                  </a:lnTo>
                  <a:lnTo>
                    <a:pt x="567512" y="982853"/>
                  </a:lnTo>
                  <a:close/>
                </a:path>
                <a:path w="727075" h="3649979">
                  <a:moveTo>
                    <a:pt x="569480" y="1052525"/>
                  </a:moveTo>
                  <a:lnTo>
                    <a:pt x="150164" y="1052525"/>
                  </a:lnTo>
                  <a:lnTo>
                    <a:pt x="150164" y="1057605"/>
                  </a:lnTo>
                  <a:lnTo>
                    <a:pt x="150164" y="1062685"/>
                  </a:lnTo>
                  <a:lnTo>
                    <a:pt x="569480" y="1062685"/>
                  </a:lnTo>
                  <a:lnTo>
                    <a:pt x="569480" y="1057605"/>
                  </a:lnTo>
                  <a:lnTo>
                    <a:pt x="569480" y="1052525"/>
                  </a:lnTo>
                  <a:close/>
                </a:path>
                <a:path w="727075" h="3649979">
                  <a:moveTo>
                    <a:pt x="571500" y="1123543"/>
                  </a:moveTo>
                  <a:lnTo>
                    <a:pt x="148094" y="1123543"/>
                  </a:lnTo>
                  <a:lnTo>
                    <a:pt x="148094" y="1128623"/>
                  </a:lnTo>
                  <a:lnTo>
                    <a:pt x="148094" y="1133703"/>
                  </a:lnTo>
                  <a:lnTo>
                    <a:pt x="571500" y="1133703"/>
                  </a:lnTo>
                  <a:lnTo>
                    <a:pt x="571500" y="1128623"/>
                  </a:lnTo>
                  <a:lnTo>
                    <a:pt x="571500" y="1123543"/>
                  </a:lnTo>
                  <a:close/>
                </a:path>
                <a:path w="727075" h="3649979">
                  <a:moveTo>
                    <a:pt x="572109" y="1422247"/>
                  </a:moveTo>
                  <a:lnTo>
                    <a:pt x="139331" y="1422247"/>
                  </a:lnTo>
                  <a:lnTo>
                    <a:pt x="139331" y="1427327"/>
                  </a:lnTo>
                  <a:lnTo>
                    <a:pt x="139331" y="1432407"/>
                  </a:lnTo>
                  <a:lnTo>
                    <a:pt x="572109" y="1432407"/>
                  </a:lnTo>
                  <a:lnTo>
                    <a:pt x="572109" y="1427327"/>
                  </a:lnTo>
                  <a:lnTo>
                    <a:pt x="572109" y="1422247"/>
                  </a:lnTo>
                  <a:close/>
                </a:path>
                <a:path w="727075" h="3649979">
                  <a:moveTo>
                    <a:pt x="573557" y="1195959"/>
                  </a:moveTo>
                  <a:lnTo>
                    <a:pt x="145973" y="1195959"/>
                  </a:lnTo>
                  <a:lnTo>
                    <a:pt x="145973" y="1201039"/>
                  </a:lnTo>
                  <a:lnTo>
                    <a:pt x="145973" y="1206119"/>
                  </a:lnTo>
                  <a:lnTo>
                    <a:pt x="573557" y="1206119"/>
                  </a:lnTo>
                  <a:lnTo>
                    <a:pt x="573557" y="1201039"/>
                  </a:lnTo>
                  <a:lnTo>
                    <a:pt x="573557" y="1195959"/>
                  </a:lnTo>
                  <a:close/>
                </a:path>
                <a:path w="727075" h="3649979">
                  <a:moveTo>
                    <a:pt x="575640" y="1345184"/>
                  </a:moveTo>
                  <a:lnTo>
                    <a:pt x="141592" y="1345184"/>
                  </a:lnTo>
                  <a:lnTo>
                    <a:pt x="141592" y="1350264"/>
                  </a:lnTo>
                  <a:lnTo>
                    <a:pt x="141592" y="1355344"/>
                  </a:lnTo>
                  <a:lnTo>
                    <a:pt x="575640" y="1355344"/>
                  </a:lnTo>
                  <a:lnTo>
                    <a:pt x="575640" y="1350264"/>
                  </a:lnTo>
                  <a:lnTo>
                    <a:pt x="575640" y="1345184"/>
                  </a:lnTo>
                  <a:close/>
                </a:path>
                <a:path w="727075" h="3649979">
                  <a:moveTo>
                    <a:pt x="575652" y="1269834"/>
                  </a:moveTo>
                  <a:lnTo>
                    <a:pt x="143814" y="1269834"/>
                  </a:lnTo>
                  <a:lnTo>
                    <a:pt x="143814" y="1274914"/>
                  </a:lnTo>
                  <a:lnTo>
                    <a:pt x="143814" y="1279994"/>
                  </a:lnTo>
                  <a:lnTo>
                    <a:pt x="575652" y="1279994"/>
                  </a:lnTo>
                  <a:lnTo>
                    <a:pt x="575652" y="1274914"/>
                  </a:lnTo>
                  <a:lnTo>
                    <a:pt x="575652" y="1269834"/>
                  </a:lnTo>
                  <a:close/>
                </a:path>
                <a:path w="727075" h="3649979">
                  <a:moveTo>
                    <a:pt x="726744" y="3641585"/>
                  </a:moveTo>
                  <a:lnTo>
                    <a:pt x="726643" y="3638753"/>
                  </a:lnTo>
                  <a:lnTo>
                    <a:pt x="726274" y="3628656"/>
                  </a:lnTo>
                  <a:lnTo>
                    <a:pt x="705713" y="3054324"/>
                  </a:lnTo>
                  <a:lnTo>
                    <a:pt x="705713" y="3639502"/>
                  </a:lnTo>
                  <a:lnTo>
                    <a:pt x="705319" y="3628656"/>
                  </a:lnTo>
                  <a:lnTo>
                    <a:pt x="141757" y="3628656"/>
                  </a:lnTo>
                  <a:lnTo>
                    <a:pt x="632866" y="1605127"/>
                  </a:lnTo>
                  <a:lnTo>
                    <a:pt x="705319" y="3628656"/>
                  </a:lnTo>
                  <a:lnTo>
                    <a:pt x="705688" y="3638753"/>
                  </a:lnTo>
                  <a:lnTo>
                    <a:pt x="705713" y="3639502"/>
                  </a:lnTo>
                  <a:lnTo>
                    <a:pt x="705713" y="3054324"/>
                  </a:lnTo>
                  <a:lnTo>
                    <a:pt x="632764" y="1016647"/>
                  </a:lnTo>
                  <a:lnTo>
                    <a:pt x="632764" y="1602143"/>
                  </a:lnTo>
                  <a:lnTo>
                    <a:pt x="625475" y="1600365"/>
                  </a:lnTo>
                  <a:lnTo>
                    <a:pt x="617385" y="1598409"/>
                  </a:lnTo>
                  <a:lnTo>
                    <a:pt x="124650" y="3628656"/>
                  </a:lnTo>
                  <a:lnTo>
                    <a:pt x="21424" y="3628656"/>
                  </a:lnTo>
                  <a:lnTo>
                    <a:pt x="21069" y="3638753"/>
                  </a:lnTo>
                  <a:lnTo>
                    <a:pt x="21031" y="3639502"/>
                  </a:lnTo>
                  <a:lnTo>
                    <a:pt x="21424" y="3628656"/>
                  </a:lnTo>
                  <a:lnTo>
                    <a:pt x="139026" y="343814"/>
                  </a:lnTo>
                  <a:lnTo>
                    <a:pt x="249986" y="408330"/>
                  </a:lnTo>
                  <a:lnTo>
                    <a:pt x="169062" y="408330"/>
                  </a:lnTo>
                  <a:lnTo>
                    <a:pt x="169062" y="413410"/>
                  </a:lnTo>
                  <a:lnTo>
                    <a:pt x="169062" y="418490"/>
                  </a:lnTo>
                  <a:lnTo>
                    <a:pt x="267474" y="418490"/>
                  </a:lnTo>
                  <a:lnTo>
                    <a:pt x="358686" y="471525"/>
                  </a:lnTo>
                  <a:lnTo>
                    <a:pt x="165481" y="471525"/>
                  </a:lnTo>
                  <a:lnTo>
                    <a:pt x="165481" y="476605"/>
                  </a:lnTo>
                  <a:lnTo>
                    <a:pt x="165481" y="481685"/>
                  </a:lnTo>
                  <a:lnTo>
                    <a:pt x="376174" y="481685"/>
                  </a:lnTo>
                  <a:lnTo>
                    <a:pt x="379285" y="483489"/>
                  </a:lnTo>
                  <a:lnTo>
                    <a:pt x="380822" y="484378"/>
                  </a:lnTo>
                  <a:lnTo>
                    <a:pt x="382574" y="484568"/>
                  </a:lnTo>
                  <a:lnTo>
                    <a:pt x="593572" y="507263"/>
                  </a:lnTo>
                  <a:lnTo>
                    <a:pt x="632764" y="1602143"/>
                  </a:lnTo>
                  <a:lnTo>
                    <a:pt x="632764" y="1016647"/>
                  </a:lnTo>
                  <a:lnTo>
                    <a:pt x="596785" y="11633"/>
                  </a:lnTo>
                  <a:lnTo>
                    <a:pt x="596760" y="10883"/>
                  </a:lnTo>
                  <a:lnTo>
                    <a:pt x="596607" y="6756"/>
                  </a:lnTo>
                  <a:lnTo>
                    <a:pt x="594055" y="3098"/>
                  </a:lnTo>
                  <a:lnTo>
                    <a:pt x="592823" y="2603"/>
                  </a:lnTo>
                  <a:lnTo>
                    <a:pt x="592823" y="486651"/>
                  </a:lnTo>
                  <a:lnTo>
                    <a:pt x="544855" y="467398"/>
                  </a:lnTo>
                  <a:lnTo>
                    <a:pt x="544855" y="485305"/>
                  </a:lnTo>
                  <a:lnTo>
                    <a:pt x="386118" y="468223"/>
                  </a:lnTo>
                  <a:lnTo>
                    <a:pt x="385787" y="468033"/>
                  </a:lnTo>
                  <a:lnTo>
                    <a:pt x="147955" y="329768"/>
                  </a:lnTo>
                  <a:lnTo>
                    <a:pt x="247129" y="273621"/>
                  </a:lnTo>
                  <a:lnTo>
                    <a:pt x="393801" y="423887"/>
                  </a:lnTo>
                  <a:lnTo>
                    <a:pt x="395020" y="425145"/>
                  </a:lnTo>
                  <a:lnTo>
                    <a:pt x="396659" y="425792"/>
                  </a:lnTo>
                  <a:lnTo>
                    <a:pt x="544855" y="485305"/>
                  </a:lnTo>
                  <a:lnTo>
                    <a:pt x="544855" y="467398"/>
                  </a:lnTo>
                  <a:lnTo>
                    <a:pt x="404482" y="411022"/>
                  </a:lnTo>
                  <a:lnTo>
                    <a:pt x="403834" y="410362"/>
                  </a:lnTo>
                  <a:lnTo>
                    <a:pt x="262089" y="265150"/>
                  </a:lnTo>
                  <a:lnTo>
                    <a:pt x="443598" y="162382"/>
                  </a:lnTo>
                  <a:lnTo>
                    <a:pt x="444360" y="161950"/>
                  </a:lnTo>
                  <a:lnTo>
                    <a:pt x="445058" y="161429"/>
                  </a:lnTo>
                  <a:lnTo>
                    <a:pt x="445693" y="160820"/>
                  </a:lnTo>
                  <a:lnTo>
                    <a:pt x="463042" y="144157"/>
                  </a:lnTo>
                  <a:lnTo>
                    <a:pt x="576668" y="35026"/>
                  </a:lnTo>
                  <a:lnTo>
                    <a:pt x="592823" y="486651"/>
                  </a:lnTo>
                  <a:lnTo>
                    <a:pt x="592823" y="2603"/>
                  </a:lnTo>
                  <a:lnTo>
                    <a:pt x="586397" y="0"/>
                  </a:lnTo>
                  <a:lnTo>
                    <a:pt x="582015" y="850"/>
                  </a:lnTo>
                  <a:lnTo>
                    <a:pt x="579043" y="3708"/>
                  </a:lnTo>
                  <a:lnTo>
                    <a:pt x="432142" y="144805"/>
                  </a:lnTo>
                  <a:lnTo>
                    <a:pt x="123939" y="319290"/>
                  </a:lnTo>
                  <a:lnTo>
                    <a:pt x="114" y="3638753"/>
                  </a:lnTo>
                  <a:lnTo>
                    <a:pt x="0" y="3641585"/>
                  </a:lnTo>
                  <a:lnTo>
                    <a:pt x="1066" y="3644354"/>
                  </a:lnTo>
                  <a:lnTo>
                    <a:pt x="5016" y="3648443"/>
                  </a:lnTo>
                  <a:lnTo>
                    <a:pt x="7734" y="3649599"/>
                  </a:lnTo>
                  <a:lnTo>
                    <a:pt x="10566" y="3649599"/>
                  </a:lnTo>
                  <a:lnTo>
                    <a:pt x="716178" y="3649599"/>
                  </a:lnTo>
                  <a:lnTo>
                    <a:pt x="719023" y="3649599"/>
                  </a:lnTo>
                  <a:lnTo>
                    <a:pt x="721741" y="3648443"/>
                  </a:lnTo>
                  <a:lnTo>
                    <a:pt x="725678" y="3644354"/>
                  </a:lnTo>
                  <a:lnTo>
                    <a:pt x="726744" y="36415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15087562" y="6104108"/>
              <a:ext cx="248920" cy="659765"/>
            </a:xfrm>
            <a:custGeom>
              <a:avLst/>
              <a:gdLst/>
              <a:ahLst/>
              <a:cxnLst/>
              <a:rect l="l" t="t" r="r" b="b"/>
              <a:pathLst>
                <a:path w="248919" h="659765">
                  <a:moveTo>
                    <a:pt x="95834" y="649528"/>
                  </a:moveTo>
                  <a:lnTo>
                    <a:pt x="0" y="649528"/>
                  </a:lnTo>
                  <a:lnTo>
                    <a:pt x="0" y="654608"/>
                  </a:lnTo>
                  <a:lnTo>
                    <a:pt x="0" y="659688"/>
                  </a:lnTo>
                  <a:lnTo>
                    <a:pt x="95834" y="659688"/>
                  </a:lnTo>
                  <a:lnTo>
                    <a:pt x="95834" y="654608"/>
                  </a:lnTo>
                  <a:lnTo>
                    <a:pt x="95834" y="649528"/>
                  </a:lnTo>
                  <a:close/>
                </a:path>
                <a:path w="248919" h="659765">
                  <a:moveTo>
                    <a:pt x="119634" y="534619"/>
                  </a:moveTo>
                  <a:lnTo>
                    <a:pt x="3378" y="534619"/>
                  </a:lnTo>
                  <a:lnTo>
                    <a:pt x="3378" y="539699"/>
                  </a:lnTo>
                  <a:lnTo>
                    <a:pt x="3378" y="544779"/>
                  </a:lnTo>
                  <a:lnTo>
                    <a:pt x="119634" y="544779"/>
                  </a:lnTo>
                  <a:lnTo>
                    <a:pt x="119634" y="539699"/>
                  </a:lnTo>
                  <a:lnTo>
                    <a:pt x="119634" y="534619"/>
                  </a:lnTo>
                  <a:close/>
                </a:path>
                <a:path w="248919" h="659765">
                  <a:moveTo>
                    <a:pt x="148729" y="422516"/>
                  </a:moveTo>
                  <a:lnTo>
                    <a:pt x="6654" y="422516"/>
                  </a:lnTo>
                  <a:lnTo>
                    <a:pt x="6654" y="427596"/>
                  </a:lnTo>
                  <a:lnTo>
                    <a:pt x="6654" y="432676"/>
                  </a:lnTo>
                  <a:lnTo>
                    <a:pt x="148729" y="432676"/>
                  </a:lnTo>
                  <a:lnTo>
                    <a:pt x="148729" y="427596"/>
                  </a:lnTo>
                  <a:lnTo>
                    <a:pt x="148729" y="422516"/>
                  </a:lnTo>
                  <a:close/>
                </a:path>
                <a:path w="248919" h="659765">
                  <a:moveTo>
                    <a:pt x="176720" y="313080"/>
                  </a:moveTo>
                  <a:lnTo>
                    <a:pt x="9867" y="313080"/>
                  </a:lnTo>
                  <a:lnTo>
                    <a:pt x="9867" y="318160"/>
                  </a:lnTo>
                  <a:lnTo>
                    <a:pt x="9867" y="323240"/>
                  </a:lnTo>
                  <a:lnTo>
                    <a:pt x="176720" y="323240"/>
                  </a:lnTo>
                  <a:lnTo>
                    <a:pt x="176720" y="318160"/>
                  </a:lnTo>
                  <a:lnTo>
                    <a:pt x="176720" y="313080"/>
                  </a:lnTo>
                  <a:close/>
                </a:path>
                <a:path w="248919" h="659765">
                  <a:moveTo>
                    <a:pt x="179527" y="206248"/>
                  </a:moveTo>
                  <a:lnTo>
                    <a:pt x="12992" y="206248"/>
                  </a:lnTo>
                  <a:lnTo>
                    <a:pt x="12992" y="211328"/>
                  </a:lnTo>
                  <a:lnTo>
                    <a:pt x="12992" y="216408"/>
                  </a:lnTo>
                  <a:lnTo>
                    <a:pt x="179527" y="216408"/>
                  </a:lnTo>
                  <a:lnTo>
                    <a:pt x="179527" y="211328"/>
                  </a:lnTo>
                  <a:lnTo>
                    <a:pt x="179527" y="206248"/>
                  </a:lnTo>
                  <a:close/>
                </a:path>
                <a:path w="248919" h="659765">
                  <a:moveTo>
                    <a:pt x="179527" y="101917"/>
                  </a:moveTo>
                  <a:lnTo>
                    <a:pt x="16052" y="101917"/>
                  </a:lnTo>
                  <a:lnTo>
                    <a:pt x="16052" y="106997"/>
                  </a:lnTo>
                  <a:lnTo>
                    <a:pt x="16052" y="112077"/>
                  </a:lnTo>
                  <a:lnTo>
                    <a:pt x="179527" y="112077"/>
                  </a:lnTo>
                  <a:lnTo>
                    <a:pt x="179527" y="106997"/>
                  </a:lnTo>
                  <a:lnTo>
                    <a:pt x="179527" y="101917"/>
                  </a:lnTo>
                  <a:close/>
                </a:path>
                <a:path w="248919" h="659765">
                  <a:moveTo>
                    <a:pt x="179527" y="0"/>
                  </a:moveTo>
                  <a:lnTo>
                    <a:pt x="19037" y="0"/>
                  </a:lnTo>
                  <a:lnTo>
                    <a:pt x="19037" y="5080"/>
                  </a:lnTo>
                  <a:lnTo>
                    <a:pt x="19037" y="10160"/>
                  </a:lnTo>
                  <a:lnTo>
                    <a:pt x="179527" y="10160"/>
                  </a:lnTo>
                  <a:lnTo>
                    <a:pt x="179527" y="5080"/>
                  </a:lnTo>
                  <a:lnTo>
                    <a:pt x="179527" y="0"/>
                  </a:lnTo>
                  <a:close/>
                </a:path>
                <a:path w="248919" h="659765">
                  <a:moveTo>
                    <a:pt x="248869" y="0"/>
                  </a:moveTo>
                  <a:lnTo>
                    <a:pt x="241960" y="0"/>
                  </a:lnTo>
                  <a:lnTo>
                    <a:pt x="241960" y="5080"/>
                  </a:lnTo>
                  <a:lnTo>
                    <a:pt x="241960" y="10160"/>
                  </a:lnTo>
                  <a:lnTo>
                    <a:pt x="248869" y="10160"/>
                  </a:lnTo>
                  <a:lnTo>
                    <a:pt x="248869" y="5080"/>
                  </a:lnTo>
                  <a:lnTo>
                    <a:pt x="2488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15129631" y="5118915"/>
              <a:ext cx="657860" cy="2141220"/>
            </a:xfrm>
            <a:custGeom>
              <a:avLst/>
              <a:gdLst/>
              <a:ahLst/>
              <a:cxnLst/>
              <a:rect l="l" t="t" r="r" b="b"/>
              <a:pathLst>
                <a:path w="657859" h="2141220">
                  <a:moveTo>
                    <a:pt x="519571" y="0"/>
                  </a:moveTo>
                  <a:lnTo>
                    <a:pt x="0" y="2140826"/>
                  </a:lnTo>
                  <a:lnTo>
                    <a:pt x="657691" y="2140826"/>
                  </a:lnTo>
                  <a:lnTo>
                    <a:pt x="596221" y="337813"/>
                  </a:lnTo>
                  <a:lnTo>
                    <a:pt x="552646" y="258191"/>
                  </a:lnTo>
                  <a:lnTo>
                    <a:pt x="519571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2" name="object 16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38727" y="5181056"/>
              <a:ext cx="72897" cy="1834136"/>
            </a:xfrm>
            <a:prstGeom prst="rect">
              <a:avLst/>
            </a:prstGeom>
          </p:spPr>
        </p:pic>
        <p:pic>
          <p:nvPicPr>
            <p:cNvPr id="163" name="object 16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00289" y="5181056"/>
              <a:ext cx="72897" cy="1834136"/>
            </a:xfrm>
            <a:prstGeom prst="rect">
              <a:avLst/>
            </a:prstGeom>
          </p:spPr>
        </p:pic>
        <p:pic>
          <p:nvPicPr>
            <p:cNvPr id="164" name="object 16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61862" y="5181056"/>
              <a:ext cx="72898" cy="1834136"/>
            </a:xfrm>
            <a:prstGeom prst="rect">
              <a:avLst/>
            </a:prstGeom>
          </p:spPr>
        </p:pic>
        <p:pic>
          <p:nvPicPr>
            <p:cNvPr id="165" name="object 16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23425" y="5181056"/>
              <a:ext cx="72898" cy="1834136"/>
            </a:xfrm>
            <a:prstGeom prst="rect">
              <a:avLst/>
            </a:prstGeom>
          </p:spPr>
        </p:pic>
        <p:sp>
          <p:nvSpPr>
            <p:cNvPr id="166" name="object 166" descr=""/>
            <p:cNvSpPr/>
            <p:nvPr/>
          </p:nvSpPr>
          <p:spPr>
            <a:xfrm>
              <a:off x="15116316" y="5061387"/>
              <a:ext cx="681990" cy="2209165"/>
            </a:xfrm>
            <a:custGeom>
              <a:avLst/>
              <a:gdLst/>
              <a:ahLst/>
              <a:cxnLst/>
              <a:rect l="l" t="t" r="r" b="b"/>
              <a:pathLst>
                <a:path w="681990" h="2209165">
                  <a:moveTo>
                    <a:pt x="3140" y="2195884"/>
                  </a:moveTo>
                  <a:lnTo>
                    <a:pt x="0" y="2208825"/>
                  </a:lnTo>
                  <a:lnTo>
                    <a:pt x="13316" y="2208825"/>
                  </a:lnTo>
                  <a:lnTo>
                    <a:pt x="13316" y="2198354"/>
                  </a:lnTo>
                  <a:lnTo>
                    <a:pt x="3140" y="2195884"/>
                  </a:lnTo>
                  <a:close/>
                </a:path>
                <a:path w="681990" h="2209165">
                  <a:moveTo>
                    <a:pt x="13316" y="2198354"/>
                  </a:moveTo>
                  <a:lnTo>
                    <a:pt x="13316" y="2208825"/>
                  </a:lnTo>
                  <a:lnTo>
                    <a:pt x="671007" y="2208825"/>
                  </a:lnTo>
                  <a:lnTo>
                    <a:pt x="671007" y="2200823"/>
                  </a:lnTo>
                  <a:lnTo>
                    <a:pt x="23491" y="2200823"/>
                  </a:lnTo>
                  <a:lnTo>
                    <a:pt x="13316" y="2198354"/>
                  </a:lnTo>
                  <a:close/>
                </a:path>
                <a:path w="681990" h="2209165">
                  <a:moveTo>
                    <a:pt x="681472" y="2197997"/>
                  </a:moveTo>
                  <a:lnTo>
                    <a:pt x="671007" y="2198354"/>
                  </a:lnTo>
                  <a:lnTo>
                    <a:pt x="671007" y="2208825"/>
                  </a:lnTo>
                  <a:lnTo>
                    <a:pt x="681841" y="2208825"/>
                  </a:lnTo>
                  <a:lnTo>
                    <a:pt x="681568" y="2200823"/>
                  </a:lnTo>
                  <a:lnTo>
                    <a:pt x="681472" y="2197997"/>
                  </a:lnTo>
                  <a:close/>
                </a:path>
                <a:path w="681990" h="2209165">
                  <a:moveTo>
                    <a:pt x="26632" y="2187883"/>
                  </a:moveTo>
                  <a:lnTo>
                    <a:pt x="13316" y="2187883"/>
                  </a:lnTo>
                  <a:lnTo>
                    <a:pt x="13316" y="2198354"/>
                  </a:lnTo>
                  <a:lnTo>
                    <a:pt x="23491" y="2200823"/>
                  </a:lnTo>
                  <a:lnTo>
                    <a:pt x="26632" y="2187883"/>
                  </a:lnTo>
                  <a:close/>
                </a:path>
                <a:path w="681990" h="2209165">
                  <a:moveTo>
                    <a:pt x="660173" y="2187883"/>
                  </a:moveTo>
                  <a:lnTo>
                    <a:pt x="26632" y="2187883"/>
                  </a:lnTo>
                  <a:lnTo>
                    <a:pt x="23491" y="2200823"/>
                  </a:lnTo>
                  <a:lnTo>
                    <a:pt x="671007" y="2200823"/>
                  </a:lnTo>
                  <a:lnTo>
                    <a:pt x="671007" y="2198710"/>
                  </a:lnTo>
                  <a:lnTo>
                    <a:pt x="660542" y="2198710"/>
                  </a:lnTo>
                  <a:lnTo>
                    <a:pt x="660173" y="2187883"/>
                  </a:lnTo>
                  <a:close/>
                </a:path>
                <a:path w="681990" h="2209165">
                  <a:moveTo>
                    <a:pt x="620002" y="394983"/>
                  </a:moveTo>
                  <a:lnTo>
                    <a:pt x="609537" y="395340"/>
                  </a:lnTo>
                  <a:lnTo>
                    <a:pt x="600351" y="400367"/>
                  </a:lnTo>
                  <a:lnTo>
                    <a:pt x="599231" y="400367"/>
                  </a:lnTo>
                  <a:lnTo>
                    <a:pt x="660446" y="2195884"/>
                  </a:lnTo>
                  <a:lnTo>
                    <a:pt x="660542" y="2198710"/>
                  </a:lnTo>
                  <a:lnTo>
                    <a:pt x="671007" y="2198354"/>
                  </a:lnTo>
                  <a:lnTo>
                    <a:pt x="671007" y="2187883"/>
                  </a:lnTo>
                  <a:lnTo>
                    <a:pt x="681127" y="2187883"/>
                  </a:lnTo>
                  <a:lnTo>
                    <a:pt x="620185" y="400367"/>
                  </a:lnTo>
                  <a:lnTo>
                    <a:pt x="600351" y="400367"/>
                  </a:lnTo>
                  <a:lnTo>
                    <a:pt x="599157" y="398184"/>
                  </a:lnTo>
                  <a:lnTo>
                    <a:pt x="620111" y="398184"/>
                  </a:lnTo>
                  <a:lnTo>
                    <a:pt x="620002" y="394983"/>
                  </a:lnTo>
                  <a:close/>
                </a:path>
                <a:path w="681990" h="2209165">
                  <a:moveTo>
                    <a:pt x="671007" y="2198354"/>
                  </a:moveTo>
                  <a:lnTo>
                    <a:pt x="660542" y="2198710"/>
                  </a:lnTo>
                  <a:lnTo>
                    <a:pt x="671007" y="2198710"/>
                  </a:lnTo>
                  <a:lnTo>
                    <a:pt x="671007" y="2198354"/>
                  </a:lnTo>
                  <a:close/>
                </a:path>
                <a:path w="681990" h="2209165">
                  <a:moveTo>
                    <a:pt x="522711" y="55057"/>
                  </a:moveTo>
                  <a:lnTo>
                    <a:pt x="3140" y="2195884"/>
                  </a:lnTo>
                  <a:lnTo>
                    <a:pt x="13316" y="2198354"/>
                  </a:lnTo>
                  <a:lnTo>
                    <a:pt x="13316" y="2187883"/>
                  </a:lnTo>
                  <a:lnTo>
                    <a:pt x="26632" y="2187883"/>
                  </a:lnTo>
                  <a:lnTo>
                    <a:pt x="529700" y="115054"/>
                  </a:lnTo>
                  <a:lnTo>
                    <a:pt x="522501" y="58857"/>
                  </a:lnTo>
                  <a:lnTo>
                    <a:pt x="532887" y="57527"/>
                  </a:lnTo>
                  <a:lnTo>
                    <a:pt x="522711" y="55057"/>
                  </a:lnTo>
                  <a:close/>
                </a:path>
                <a:path w="681990" h="2209165">
                  <a:moveTo>
                    <a:pt x="681127" y="2187883"/>
                  </a:moveTo>
                  <a:lnTo>
                    <a:pt x="671007" y="2187883"/>
                  </a:lnTo>
                  <a:lnTo>
                    <a:pt x="671007" y="2198354"/>
                  </a:lnTo>
                  <a:lnTo>
                    <a:pt x="681472" y="2197997"/>
                  </a:lnTo>
                  <a:lnTo>
                    <a:pt x="681127" y="2187883"/>
                  </a:lnTo>
                  <a:close/>
                </a:path>
                <a:path w="681990" h="2209165">
                  <a:moveTo>
                    <a:pt x="609537" y="395340"/>
                  </a:moveTo>
                  <a:lnTo>
                    <a:pt x="599072" y="395697"/>
                  </a:lnTo>
                  <a:lnTo>
                    <a:pt x="599157" y="398184"/>
                  </a:lnTo>
                  <a:lnTo>
                    <a:pt x="600351" y="400367"/>
                  </a:lnTo>
                  <a:lnTo>
                    <a:pt x="609537" y="395340"/>
                  </a:lnTo>
                  <a:close/>
                </a:path>
                <a:path w="681990" h="2209165">
                  <a:moveTo>
                    <a:pt x="576097" y="312426"/>
                  </a:moveTo>
                  <a:lnTo>
                    <a:pt x="576349" y="314388"/>
                  </a:lnTo>
                  <a:lnTo>
                    <a:pt x="565963" y="315718"/>
                  </a:lnTo>
                  <a:lnTo>
                    <a:pt x="556777" y="320745"/>
                  </a:lnTo>
                  <a:lnTo>
                    <a:pt x="599157" y="398184"/>
                  </a:lnTo>
                  <a:lnTo>
                    <a:pt x="599072" y="395697"/>
                  </a:lnTo>
                  <a:lnTo>
                    <a:pt x="609537" y="395340"/>
                  </a:lnTo>
                  <a:lnTo>
                    <a:pt x="618722" y="390313"/>
                  </a:lnTo>
                  <a:lnTo>
                    <a:pt x="576097" y="312426"/>
                  </a:lnTo>
                  <a:close/>
                </a:path>
                <a:path w="681990" h="2209165">
                  <a:moveTo>
                    <a:pt x="618722" y="390313"/>
                  </a:moveTo>
                  <a:lnTo>
                    <a:pt x="609537" y="395340"/>
                  </a:lnTo>
                  <a:lnTo>
                    <a:pt x="620002" y="394983"/>
                  </a:lnTo>
                  <a:lnTo>
                    <a:pt x="619917" y="392496"/>
                  </a:lnTo>
                  <a:lnTo>
                    <a:pt x="618722" y="390313"/>
                  </a:lnTo>
                  <a:close/>
                </a:path>
                <a:path w="681990" h="2209165">
                  <a:moveTo>
                    <a:pt x="565963" y="315718"/>
                  </a:moveTo>
                  <a:lnTo>
                    <a:pt x="555577" y="317049"/>
                  </a:lnTo>
                  <a:lnTo>
                    <a:pt x="555828" y="319010"/>
                  </a:lnTo>
                  <a:lnTo>
                    <a:pt x="556777" y="320745"/>
                  </a:lnTo>
                  <a:lnTo>
                    <a:pt x="565963" y="315718"/>
                  </a:lnTo>
                  <a:close/>
                </a:path>
                <a:path w="681990" h="2209165">
                  <a:moveTo>
                    <a:pt x="543273" y="56196"/>
                  </a:moveTo>
                  <a:lnTo>
                    <a:pt x="532887" y="57527"/>
                  </a:lnTo>
                  <a:lnTo>
                    <a:pt x="543062" y="59997"/>
                  </a:lnTo>
                  <a:lnTo>
                    <a:pt x="529700" y="115054"/>
                  </a:lnTo>
                  <a:lnTo>
                    <a:pt x="555577" y="317049"/>
                  </a:lnTo>
                  <a:lnTo>
                    <a:pt x="565962" y="315718"/>
                  </a:lnTo>
                  <a:lnTo>
                    <a:pt x="575148" y="310691"/>
                  </a:lnTo>
                  <a:lnTo>
                    <a:pt x="575875" y="310691"/>
                  </a:lnTo>
                  <a:lnTo>
                    <a:pt x="543273" y="56196"/>
                  </a:lnTo>
                  <a:close/>
                </a:path>
                <a:path w="681990" h="2209165">
                  <a:moveTo>
                    <a:pt x="575148" y="310691"/>
                  </a:moveTo>
                  <a:lnTo>
                    <a:pt x="565963" y="315718"/>
                  </a:lnTo>
                  <a:lnTo>
                    <a:pt x="576349" y="314388"/>
                  </a:lnTo>
                  <a:lnTo>
                    <a:pt x="576097" y="312426"/>
                  </a:lnTo>
                  <a:lnTo>
                    <a:pt x="575148" y="310691"/>
                  </a:lnTo>
                  <a:close/>
                </a:path>
                <a:path w="681990" h="2209165">
                  <a:moveTo>
                    <a:pt x="575875" y="310691"/>
                  </a:moveTo>
                  <a:lnTo>
                    <a:pt x="575148" y="310691"/>
                  </a:lnTo>
                  <a:lnTo>
                    <a:pt x="576097" y="312426"/>
                  </a:lnTo>
                  <a:lnTo>
                    <a:pt x="575875" y="310691"/>
                  </a:lnTo>
                  <a:close/>
                </a:path>
                <a:path w="681990" h="2209165">
                  <a:moveTo>
                    <a:pt x="532887" y="57527"/>
                  </a:moveTo>
                  <a:lnTo>
                    <a:pt x="522501" y="58857"/>
                  </a:lnTo>
                  <a:lnTo>
                    <a:pt x="529700" y="115054"/>
                  </a:lnTo>
                  <a:lnTo>
                    <a:pt x="543062" y="59997"/>
                  </a:lnTo>
                  <a:lnTo>
                    <a:pt x="532887" y="57527"/>
                  </a:lnTo>
                  <a:close/>
                </a:path>
                <a:path w="681990" h="2209165">
                  <a:moveTo>
                    <a:pt x="536074" y="0"/>
                  </a:moveTo>
                  <a:lnTo>
                    <a:pt x="522711" y="55057"/>
                  </a:lnTo>
                  <a:lnTo>
                    <a:pt x="532887" y="57527"/>
                  </a:lnTo>
                  <a:lnTo>
                    <a:pt x="543273" y="56196"/>
                  </a:lnTo>
                  <a:lnTo>
                    <a:pt x="5360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14476479" y="4820555"/>
              <a:ext cx="287020" cy="2439670"/>
            </a:xfrm>
            <a:custGeom>
              <a:avLst/>
              <a:gdLst/>
              <a:ahLst/>
              <a:cxnLst/>
              <a:rect l="l" t="t" r="r" b="b"/>
              <a:pathLst>
                <a:path w="287019" h="2439670">
                  <a:moveTo>
                    <a:pt x="145391" y="0"/>
                  </a:moveTo>
                  <a:lnTo>
                    <a:pt x="141487" y="0"/>
                  </a:lnTo>
                  <a:lnTo>
                    <a:pt x="139880" y="943"/>
                  </a:lnTo>
                  <a:lnTo>
                    <a:pt x="0" y="2439454"/>
                  </a:lnTo>
                  <a:lnTo>
                    <a:pt x="286891" y="2439454"/>
                  </a:lnTo>
                  <a:lnTo>
                    <a:pt x="147011" y="943"/>
                  </a:lnTo>
                  <a:lnTo>
                    <a:pt x="145391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14465391" y="4810084"/>
              <a:ext cx="309245" cy="2460625"/>
            </a:xfrm>
            <a:custGeom>
              <a:avLst/>
              <a:gdLst/>
              <a:ahLst/>
              <a:cxnLst/>
              <a:rect l="l" t="t" r="r" b="b"/>
              <a:pathLst>
                <a:path w="309244" h="2460625">
                  <a:moveTo>
                    <a:pt x="635" y="2449325"/>
                  </a:moveTo>
                  <a:lnTo>
                    <a:pt x="0" y="2460396"/>
                  </a:lnTo>
                  <a:lnTo>
                    <a:pt x="11088" y="2460396"/>
                  </a:lnTo>
                  <a:lnTo>
                    <a:pt x="11088" y="2449925"/>
                  </a:lnTo>
                  <a:lnTo>
                    <a:pt x="635" y="2449325"/>
                  </a:lnTo>
                  <a:close/>
                </a:path>
                <a:path w="309244" h="2460625">
                  <a:moveTo>
                    <a:pt x="11088" y="2449925"/>
                  </a:moveTo>
                  <a:lnTo>
                    <a:pt x="11088" y="2460396"/>
                  </a:lnTo>
                  <a:lnTo>
                    <a:pt x="297980" y="2460396"/>
                  </a:lnTo>
                  <a:lnTo>
                    <a:pt x="297980" y="2450524"/>
                  </a:lnTo>
                  <a:lnTo>
                    <a:pt x="21542" y="2450524"/>
                  </a:lnTo>
                  <a:lnTo>
                    <a:pt x="11088" y="2449925"/>
                  </a:lnTo>
                  <a:close/>
                </a:path>
                <a:path w="309244" h="2460625">
                  <a:moveTo>
                    <a:pt x="308434" y="2449325"/>
                  </a:moveTo>
                  <a:lnTo>
                    <a:pt x="297980" y="2449925"/>
                  </a:lnTo>
                  <a:lnTo>
                    <a:pt x="297980" y="2460396"/>
                  </a:lnTo>
                  <a:lnTo>
                    <a:pt x="309069" y="2460396"/>
                  </a:lnTo>
                  <a:lnTo>
                    <a:pt x="308502" y="2450524"/>
                  </a:lnTo>
                  <a:lnTo>
                    <a:pt x="308434" y="2449325"/>
                  </a:lnTo>
                  <a:close/>
                </a:path>
                <a:path w="309244" h="2460625">
                  <a:moveTo>
                    <a:pt x="22177" y="2439454"/>
                  </a:moveTo>
                  <a:lnTo>
                    <a:pt x="11088" y="2439454"/>
                  </a:lnTo>
                  <a:lnTo>
                    <a:pt x="11088" y="2449925"/>
                  </a:lnTo>
                  <a:lnTo>
                    <a:pt x="21542" y="2450524"/>
                  </a:lnTo>
                  <a:lnTo>
                    <a:pt x="22177" y="2439454"/>
                  </a:lnTo>
                  <a:close/>
                </a:path>
                <a:path w="309244" h="2460625">
                  <a:moveTo>
                    <a:pt x="286891" y="2439454"/>
                  </a:moveTo>
                  <a:lnTo>
                    <a:pt x="22177" y="2439454"/>
                  </a:lnTo>
                  <a:lnTo>
                    <a:pt x="21611" y="2449325"/>
                  </a:lnTo>
                  <a:lnTo>
                    <a:pt x="21542" y="2450524"/>
                  </a:lnTo>
                  <a:lnTo>
                    <a:pt x="287526" y="2450524"/>
                  </a:lnTo>
                  <a:lnTo>
                    <a:pt x="286891" y="2439454"/>
                  </a:lnTo>
                  <a:close/>
                </a:path>
                <a:path w="309244" h="2460625">
                  <a:moveTo>
                    <a:pt x="150892" y="12613"/>
                  </a:moveTo>
                  <a:lnTo>
                    <a:pt x="161342" y="13280"/>
                  </a:lnTo>
                  <a:lnTo>
                    <a:pt x="154528" y="132075"/>
                  </a:lnTo>
                  <a:lnTo>
                    <a:pt x="287457" y="2449325"/>
                  </a:lnTo>
                  <a:lnTo>
                    <a:pt x="287526" y="2450524"/>
                  </a:lnTo>
                  <a:lnTo>
                    <a:pt x="297979" y="2449925"/>
                  </a:lnTo>
                  <a:lnTo>
                    <a:pt x="297980" y="2439454"/>
                  </a:lnTo>
                  <a:lnTo>
                    <a:pt x="307867" y="2439454"/>
                  </a:lnTo>
                  <a:lnTo>
                    <a:pt x="168690" y="13280"/>
                  </a:lnTo>
                  <a:lnTo>
                    <a:pt x="162519" y="13280"/>
                  </a:lnTo>
                  <a:lnTo>
                    <a:pt x="150892" y="12613"/>
                  </a:lnTo>
                  <a:close/>
                </a:path>
                <a:path w="309244" h="2460625">
                  <a:moveTo>
                    <a:pt x="297980" y="2449925"/>
                  </a:moveTo>
                  <a:lnTo>
                    <a:pt x="287526" y="2450524"/>
                  </a:lnTo>
                  <a:lnTo>
                    <a:pt x="297980" y="2450524"/>
                  </a:lnTo>
                  <a:lnTo>
                    <a:pt x="297980" y="2449925"/>
                  </a:lnTo>
                  <a:close/>
                </a:path>
                <a:path w="309244" h="2460625">
                  <a:moveTo>
                    <a:pt x="154528" y="0"/>
                  </a:moveTo>
                  <a:lnTo>
                    <a:pt x="151978" y="0"/>
                  </a:lnTo>
                  <a:lnTo>
                    <a:pt x="149196" y="596"/>
                  </a:lnTo>
                  <a:lnTo>
                    <a:pt x="144376" y="3434"/>
                  </a:lnTo>
                  <a:lnTo>
                    <a:pt x="140784" y="6600"/>
                  </a:lnTo>
                  <a:lnTo>
                    <a:pt x="140127" y="17444"/>
                  </a:lnTo>
                  <a:lnTo>
                    <a:pt x="635" y="2449325"/>
                  </a:lnTo>
                  <a:lnTo>
                    <a:pt x="11088" y="2449925"/>
                  </a:lnTo>
                  <a:lnTo>
                    <a:pt x="11088" y="2439454"/>
                  </a:lnTo>
                  <a:lnTo>
                    <a:pt x="22177" y="2439454"/>
                  </a:lnTo>
                  <a:lnTo>
                    <a:pt x="154528" y="132075"/>
                  </a:lnTo>
                  <a:lnTo>
                    <a:pt x="147713" y="13280"/>
                  </a:lnTo>
                  <a:lnTo>
                    <a:pt x="145625" y="13280"/>
                  </a:lnTo>
                  <a:lnTo>
                    <a:pt x="153801" y="12845"/>
                  </a:lnTo>
                  <a:lnTo>
                    <a:pt x="154528" y="12845"/>
                  </a:lnTo>
                  <a:lnTo>
                    <a:pt x="141196" y="12057"/>
                  </a:lnTo>
                  <a:lnTo>
                    <a:pt x="154528" y="12057"/>
                  </a:lnTo>
                  <a:lnTo>
                    <a:pt x="154528" y="0"/>
                  </a:lnTo>
                  <a:close/>
                </a:path>
                <a:path w="309244" h="2460625">
                  <a:moveTo>
                    <a:pt x="307867" y="2439454"/>
                  </a:moveTo>
                  <a:lnTo>
                    <a:pt x="297980" y="2439454"/>
                  </a:lnTo>
                  <a:lnTo>
                    <a:pt x="297980" y="2449925"/>
                  </a:lnTo>
                  <a:lnTo>
                    <a:pt x="308431" y="2449325"/>
                  </a:lnTo>
                  <a:lnTo>
                    <a:pt x="307867" y="2439454"/>
                  </a:lnTo>
                  <a:close/>
                </a:path>
                <a:path w="309244" h="2460625">
                  <a:moveTo>
                    <a:pt x="147955" y="17444"/>
                  </a:moveTo>
                  <a:lnTo>
                    <a:pt x="154528" y="132075"/>
                  </a:lnTo>
                  <a:lnTo>
                    <a:pt x="160903" y="20941"/>
                  </a:lnTo>
                  <a:lnTo>
                    <a:pt x="153147" y="20941"/>
                  </a:lnTo>
                  <a:lnTo>
                    <a:pt x="150761" y="19540"/>
                  </a:lnTo>
                  <a:lnTo>
                    <a:pt x="147955" y="17444"/>
                  </a:lnTo>
                  <a:close/>
                </a:path>
                <a:path w="309244" h="2460625">
                  <a:moveTo>
                    <a:pt x="154528" y="12057"/>
                  </a:moveTo>
                  <a:lnTo>
                    <a:pt x="142180" y="12057"/>
                  </a:lnTo>
                  <a:lnTo>
                    <a:pt x="154937" y="12845"/>
                  </a:lnTo>
                  <a:lnTo>
                    <a:pt x="154118" y="12845"/>
                  </a:lnTo>
                  <a:lnTo>
                    <a:pt x="146537" y="13280"/>
                  </a:lnTo>
                  <a:lnTo>
                    <a:pt x="147713" y="13280"/>
                  </a:lnTo>
                  <a:lnTo>
                    <a:pt x="147955" y="17444"/>
                  </a:lnTo>
                  <a:lnTo>
                    <a:pt x="150761" y="19540"/>
                  </a:lnTo>
                  <a:lnTo>
                    <a:pt x="153147" y="20941"/>
                  </a:lnTo>
                  <a:lnTo>
                    <a:pt x="154528" y="20941"/>
                  </a:lnTo>
                  <a:lnTo>
                    <a:pt x="154528" y="12057"/>
                  </a:lnTo>
                  <a:close/>
                </a:path>
                <a:path w="309244" h="2460625">
                  <a:moveTo>
                    <a:pt x="154528" y="12845"/>
                  </a:moveTo>
                  <a:lnTo>
                    <a:pt x="154528" y="20941"/>
                  </a:lnTo>
                  <a:lnTo>
                    <a:pt x="155917" y="20941"/>
                  </a:lnTo>
                  <a:lnTo>
                    <a:pt x="158297" y="19540"/>
                  </a:lnTo>
                  <a:lnTo>
                    <a:pt x="161076" y="17444"/>
                  </a:lnTo>
                  <a:lnTo>
                    <a:pt x="161342" y="13280"/>
                  </a:lnTo>
                  <a:lnTo>
                    <a:pt x="154528" y="12845"/>
                  </a:lnTo>
                  <a:close/>
                </a:path>
                <a:path w="309244" h="2460625">
                  <a:moveTo>
                    <a:pt x="161103" y="17444"/>
                  </a:moveTo>
                  <a:lnTo>
                    <a:pt x="158297" y="19540"/>
                  </a:lnTo>
                  <a:lnTo>
                    <a:pt x="155917" y="20941"/>
                  </a:lnTo>
                  <a:lnTo>
                    <a:pt x="160903" y="20941"/>
                  </a:lnTo>
                  <a:lnTo>
                    <a:pt x="160983" y="19540"/>
                  </a:lnTo>
                  <a:lnTo>
                    <a:pt x="161103" y="17444"/>
                  </a:lnTo>
                  <a:close/>
                </a:path>
                <a:path w="309244" h="2460625">
                  <a:moveTo>
                    <a:pt x="168665" y="12845"/>
                  </a:moveTo>
                  <a:lnTo>
                    <a:pt x="154937" y="12845"/>
                  </a:lnTo>
                  <a:lnTo>
                    <a:pt x="162519" y="13280"/>
                  </a:lnTo>
                  <a:lnTo>
                    <a:pt x="168690" y="13280"/>
                  </a:lnTo>
                  <a:lnTo>
                    <a:pt x="168665" y="12845"/>
                  </a:lnTo>
                  <a:close/>
                </a:path>
                <a:path w="309244" h="2460625">
                  <a:moveTo>
                    <a:pt x="157073" y="0"/>
                  </a:moveTo>
                  <a:lnTo>
                    <a:pt x="154528" y="0"/>
                  </a:lnTo>
                  <a:lnTo>
                    <a:pt x="154528" y="12845"/>
                  </a:lnTo>
                  <a:lnTo>
                    <a:pt x="153801" y="12845"/>
                  </a:lnTo>
                  <a:lnTo>
                    <a:pt x="167857" y="12057"/>
                  </a:lnTo>
                  <a:lnTo>
                    <a:pt x="168619" y="12057"/>
                  </a:lnTo>
                  <a:lnTo>
                    <a:pt x="168329" y="6600"/>
                  </a:lnTo>
                  <a:lnTo>
                    <a:pt x="164680" y="3434"/>
                  </a:lnTo>
                  <a:lnTo>
                    <a:pt x="159858" y="596"/>
                  </a:lnTo>
                  <a:lnTo>
                    <a:pt x="157073" y="0"/>
                  </a:lnTo>
                  <a:close/>
                </a:path>
                <a:path w="309244" h="2460625">
                  <a:moveTo>
                    <a:pt x="168619" y="12057"/>
                  </a:moveTo>
                  <a:lnTo>
                    <a:pt x="154118" y="12845"/>
                  </a:lnTo>
                  <a:lnTo>
                    <a:pt x="168665" y="12845"/>
                  </a:lnTo>
                  <a:lnTo>
                    <a:pt x="168619" y="12057"/>
                  </a:lnTo>
                  <a:close/>
                </a:path>
                <a:path w="309244" h="2460625">
                  <a:moveTo>
                    <a:pt x="168619" y="12057"/>
                  </a:moveTo>
                  <a:lnTo>
                    <a:pt x="167857" y="12057"/>
                  </a:lnTo>
                  <a:lnTo>
                    <a:pt x="158163" y="12613"/>
                  </a:lnTo>
                  <a:lnTo>
                    <a:pt x="168619" y="120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14428537" y="5308020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4">
                  <a:moveTo>
                    <a:pt x="191388" y="0"/>
                  </a:moveTo>
                  <a:lnTo>
                    <a:pt x="147505" y="5054"/>
                  </a:lnTo>
                  <a:lnTo>
                    <a:pt x="107220" y="19452"/>
                  </a:lnTo>
                  <a:lnTo>
                    <a:pt x="71684" y="42045"/>
                  </a:lnTo>
                  <a:lnTo>
                    <a:pt x="42045" y="71684"/>
                  </a:lnTo>
                  <a:lnTo>
                    <a:pt x="19452" y="107220"/>
                  </a:lnTo>
                  <a:lnTo>
                    <a:pt x="5054" y="147505"/>
                  </a:lnTo>
                  <a:lnTo>
                    <a:pt x="0" y="191388"/>
                  </a:lnTo>
                  <a:lnTo>
                    <a:pt x="5054" y="235272"/>
                  </a:lnTo>
                  <a:lnTo>
                    <a:pt x="19452" y="275556"/>
                  </a:lnTo>
                  <a:lnTo>
                    <a:pt x="42045" y="311092"/>
                  </a:lnTo>
                  <a:lnTo>
                    <a:pt x="71684" y="340731"/>
                  </a:lnTo>
                  <a:lnTo>
                    <a:pt x="107220" y="363324"/>
                  </a:lnTo>
                  <a:lnTo>
                    <a:pt x="147505" y="377722"/>
                  </a:lnTo>
                  <a:lnTo>
                    <a:pt x="191388" y="382777"/>
                  </a:lnTo>
                  <a:lnTo>
                    <a:pt x="235272" y="377722"/>
                  </a:lnTo>
                  <a:lnTo>
                    <a:pt x="275556" y="363324"/>
                  </a:lnTo>
                  <a:lnTo>
                    <a:pt x="311092" y="340731"/>
                  </a:lnTo>
                  <a:lnTo>
                    <a:pt x="340731" y="311092"/>
                  </a:lnTo>
                  <a:lnTo>
                    <a:pt x="363324" y="275556"/>
                  </a:lnTo>
                  <a:lnTo>
                    <a:pt x="377722" y="235272"/>
                  </a:lnTo>
                  <a:lnTo>
                    <a:pt x="382777" y="191388"/>
                  </a:lnTo>
                  <a:lnTo>
                    <a:pt x="377722" y="147505"/>
                  </a:lnTo>
                  <a:lnTo>
                    <a:pt x="363324" y="107220"/>
                  </a:lnTo>
                  <a:lnTo>
                    <a:pt x="340731" y="71684"/>
                  </a:lnTo>
                  <a:lnTo>
                    <a:pt x="311092" y="42045"/>
                  </a:lnTo>
                  <a:lnTo>
                    <a:pt x="275556" y="19452"/>
                  </a:lnTo>
                  <a:lnTo>
                    <a:pt x="235272" y="5054"/>
                  </a:lnTo>
                  <a:lnTo>
                    <a:pt x="191388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14418067" y="529755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201859" y="0"/>
                  </a:moveTo>
                  <a:lnTo>
                    <a:pt x="155575" y="5331"/>
                  </a:lnTo>
                  <a:lnTo>
                    <a:pt x="113086" y="20517"/>
                  </a:lnTo>
                  <a:lnTo>
                    <a:pt x="75606" y="44346"/>
                  </a:lnTo>
                  <a:lnTo>
                    <a:pt x="44346" y="75606"/>
                  </a:lnTo>
                  <a:lnTo>
                    <a:pt x="20517" y="113086"/>
                  </a:lnTo>
                  <a:lnTo>
                    <a:pt x="5331" y="155575"/>
                  </a:lnTo>
                  <a:lnTo>
                    <a:pt x="0" y="201859"/>
                  </a:lnTo>
                  <a:lnTo>
                    <a:pt x="5331" y="248144"/>
                  </a:lnTo>
                  <a:lnTo>
                    <a:pt x="20517" y="290632"/>
                  </a:lnTo>
                  <a:lnTo>
                    <a:pt x="44346" y="328112"/>
                  </a:lnTo>
                  <a:lnTo>
                    <a:pt x="75606" y="359372"/>
                  </a:lnTo>
                  <a:lnTo>
                    <a:pt x="113086" y="383201"/>
                  </a:lnTo>
                  <a:lnTo>
                    <a:pt x="155575" y="398387"/>
                  </a:lnTo>
                  <a:lnTo>
                    <a:pt x="201859" y="403719"/>
                  </a:lnTo>
                  <a:lnTo>
                    <a:pt x="201859" y="382777"/>
                  </a:lnTo>
                  <a:lnTo>
                    <a:pt x="153764" y="376314"/>
                  </a:lnTo>
                  <a:lnTo>
                    <a:pt x="110546" y="358076"/>
                  </a:lnTo>
                  <a:lnTo>
                    <a:pt x="73931" y="329787"/>
                  </a:lnTo>
                  <a:lnTo>
                    <a:pt x="45642" y="293172"/>
                  </a:lnTo>
                  <a:lnTo>
                    <a:pt x="27404" y="249954"/>
                  </a:lnTo>
                  <a:lnTo>
                    <a:pt x="20941" y="201859"/>
                  </a:lnTo>
                  <a:lnTo>
                    <a:pt x="27404" y="153764"/>
                  </a:lnTo>
                  <a:lnTo>
                    <a:pt x="45642" y="110546"/>
                  </a:lnTo>
                  <a:lnTo>
                    <a:pt x="73931" y="73931"/>
                  </a:lnTo>
                  <a:lnTo>
                    <a:pt x="110546" y="45642"/>
                  </a:lnTo>
                  <a:lnTo>
                    <a:pt x="153764" y="27404"/>
                  </a:lnTo>
                  <a:lnTo>
                    <a:pt x="201859" y="20941"/>
                  </a:lnTo>
                  <a:lnTo>
                    <a:pt x="201859" y="0"/>
                  </a:lnTo>
                  <a:close/>
                </a:path>
                <a:path w="403859" h="403860">
                  <a:moveTo>
                    <a:pt x="201859" y="0"/>
                  </a:moveTo>
                  <a:lnTo>
                    <a:pt x="201859" y="20941"/>
                  </a:lnTo>
                  <a:lnTo>
                    <a:pt x="249954" y="27404"/>
                  </a:lnTo>
                  <a:lnTo>
                    <a:pt x="293172" y="45642"/>
                  </a:lnTo>
                  <a:lnTo>
                    <a:pt x="329787" y="73931"/>
                  </a:lnTo>
                  <a:lnTo>
                    <a:pt x="358076" y="110546"/>
                  </a:lnTo>
                  <a:lnTo>
                    <a:pt x="376314" y="153764"/>
                  </a:lnTo>
                  <a:lnTo>
                    <a:pt x="382777" y="201859"/>
                  </a:lnTo>
                  <a:lnTo>
                    <a:pt x="376314" y="249954"/>
                  </a:lnTo>
                  <a:lnTo>
                    <a:pt x="358076" y="293172"/>
                  </a:lnTo>
                  <a:lnTo>
                    <a:pt x="329787" y="329787"/>
                  </a:lnTo>
                  <a:lnTo>
                    <a:pt x="293172" y="358076"/>
                  </a:lnTo>
                  <a:lnTo>
                    <a:pt x="249954" y="376314"/>
                  </a:lnTo>
                  <a:lnTo>
                    <a:pt x="201859" y="382777"/>
                  </a:lnTo>
                  <a:lnTo>
                    <a:pt x="201859" y="403719"/>
                  </a:lnTo>
                  <a:lnTo>
                    <a:pt x="248144" y="398387"/>
                  </a:lnTo>
                  <a:lnTo>
                    <a:pt x="290632" y="383201"/>
                  </a:lnTo>
                  <a:lnTo>
                    <a:pt x="328112" y="359372"/>
                  </a:lnTo>
                  <a:lnTo>
                    <a:pt x="359372" y="328112"/>
                  </a:lnTo>
                  <a:lnTo>
                    <a:pt x="383201" y="290632"/>
                  </a:lnTo>
                  <a:lnTo>
                    <a:pt x="398387" y="248144"/>
                  </a:lnTo>
                  <a:lnTo>
                    <a:pt x="403719" y="201859"/>
                  </a:lnTo>
                  <a:lnTo>
                    <a:pt x="398387" y="155575"/>
                  </a:lnTo>
                  <a:lnTo>
                    <a:pt x="383201" y="113086"/>
                  </a:lnTo>
                  <a:lnTo>
                    <a:pt x="359372" y="75606"/>
                  </a:lnTo>
                  <a:lnTo>
                    <a:pt x="328112" y="44346"/>
                  </a:lnTo>
                  <a:lnTo>
                    <a:pt x="290632" y="20517"/>
                  </a:lnTo>
                  <a:lnTo>
                    <a:pt x="248144" y="5331"/>
                  </a:lnTo>
                  <a:lnTo>
                    <a:pt x="201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14297421" y="5920135"/>
              <a:ext cx="645160" cy="645160"/>
            </a:xfrm>
            <a:custGeom>
              <a:avLst/>
              <a:gdLst/>
              <a:ahLst/>
              <a:cxnLst/>
              <a:rect l="l" t="t" r="r" b="b"/>
              <a:pathLst>
                <a:path w="645159" h="645159">
                  <a:moveTo>
                    <a:pt x="322506" y="0"/>
                  </a:moveTo>
                  <a:lnTo>
                    <a:pt x="274848" y="3496"/>
                  </a:lnTo>
                  <a:lnTo>
                    <a:pt x="229361" y="13654"/>
                  </a:lnTo>
                  <a:lnTo>
                    <a:pt x="186545" y="29974"/>
                  </a:lnTo>
                  <a:lnTo>
                    <a:pt x="146898" y="51957"/>
                  </a:lnTo>
                  <a:lnTo>
                    <a:pt x="110918" y="79105"/>
                  </a:lnTo>
                  <a:lnTo>
                    <a:pt x="79105" y="110918"/>
                  </a:lnTo>
                  <a:lnTo>
                    <a:pt x="51957" y="146898"/>
                  </a:lnTo>
                  <a:lnTo>
                    <a:pt x="29974" y="186545"/>
                  </a:lnTo>
                  <a:lnTo>
                    <a:pt x="13654" y="229362"/>
                  </a:lnTo>
                  <a:lnTo>
                    <a:pt x="3496" y="274848"/>
                  </a:lnTo>
                  <a:lnTo>
                    <a:pt x="0" y="322506"/>
                  </a:lnTo>
                  <a:lnTo>
                    <a:pt x="3496" y="370163"/>
                  </a:lnTo>
                  <a:lnTo>
                    <a:pt x="13654" y="415650"/>
                  </a:lnTo>
                  <a:lnTo>
                    <a:pt x="29974" y="458466"/>
                  </a:lnTo>
                  <a:lnTo>
                    <a:pt x="51957" y="498114"/>
                  </a:lnTo>
                  <a:lnTo>
                    <a:pt x="79105" y="534093"/>
                  </a:lnTo>
                  <a:lnTo>
                    <a:pt x="110918" y="565907"/>
                  </a:lnTo>
                  <a:lnTo>
                    <a:pt x="146898" y="593054"/>
                  </a:lnTo>
                  <a:lnTo>
                    <a:pt x="186545" y="615037"/>
                  </a:lnTo>
                  <a:lnTo>
                    <a:pt x="229361" y="631357"/>
                  </a:lnTo>
                  <a:lnTo>
                    <a:pt x="274848" y="641515"/>
                  </a:lnTo>
                  <a:lnTo>
                    <a:pt x="322506" y="645012"/>
                  </a:lnTo>
                  <a:lnTo>
                    <a:pt x="370163" y="641515"/>
                  </a:lnTo>
                  <a:lnTo>
                    <a:pt x="415650" y="631357"/>
                  </a:lnTo>
                  <a:lnTo>
                    <a:pt x="458466" y="615037"/>
                  </a:lnTo>
                  <a:lnTo>
                    <a:pt x="498113" y="593054"/>
                  </a:lnTo>
                  <a:lnTo>
                    <a:pt x="534093" y="565907"/>
                  </a:lnTo>
                  <a:lnTo>
                    <a:pt x="565906" y="534093"/>
                  </a:lnTo>
                  <a:lnTo>
                    <a:pt x="593054" y="498114"/>
                  </a:lnTo>
                  <a:lnTo>
                    <a:pt x="615037" y="458466"/>
                  </a:lnTo>
                  <a:lnTo>
                    <a:pt x="631357" y="415650"/>
                  </a:lnTo>
                  <a:lnTo>
                    <a:pt x="641515" y="370163"/>
                  </a:lnTo>
                  <a:lnTo>
                    <a:pt x="645011" y="322506"/>
                  </a:lnTo>
                  <a:lnTo>
                    <a:pt x="641515" y="274848"/>
                  </a:lnTo>
                  <a:lnTo>
                    <a:pt x="631357" y="229362"/>
                  </a:lnTo>
                  <a:lnTo>
                    <a:pt x="615037" y="186545"/>
                  </a:lnTo>
                  <a:lnTo>
                    <a:pt x="593054" y="146898"/>
                  </a:lnTo>
                  <a:lnTo>
                    <a:pt x="565906" y="110918"/>
                  </a:lnTo>
                  <a:lnTo>
                    <a:pt x="534093" y="79105"/>
                  </a:lnTo>
                  <a:lnTo>
                    <a:pt x="498113" y="51957"/>
                  </a:lnTo>
                  <a:lnTo>
                    <a:pt x="458466" y="29974"/>
                  </a:lnTo>
                  <a:lnTo>
                    <a:pt x="415650" y="13654"/>
                  </a:lnTo>
                  <a:lnTo>
                    <a:pt x="370163" y="3496"/>
                  </a:lnTo>
                  <a:lnTo>
                    <a:pt x="322506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14286951" y="5909664"/>
              <a:ext cx="666115" cy="666115"/>
            </a:xfrm>
            <a:custGeom>
              <a:avLst/>
              <a:gdLst/>
              <a:ahLst/>
              <a:cxnLst/>
              <a:rect l="l" t="t" r="r" b="b"/>
              <a:pathLst>
                <a:path w="666115" h="666115">
                  <a:moveTo>
                    <a:pt x="332976" y="0"/>
                  </a:moveTo>
                  <a:lnTo>
                    <a:pt x="283771" y="3610"/>
                  </a:lnTo>
                  <a:lnTo>
                    <a:pt x="236808" y="14097"/>
                  </a:lnTo>
                  <a:lnTo>
                    <a:pt x="192602" y="30947"/>
                  </a:lnTo>
                  <a:lnTo>
                    <a:pt x="151667" y="53644"/>
                  </a:lnTo>
                  <a:lnTo>
                    <a:pt x="114519" y="81673"/>
                  </a:lnTo>
                  <a:lnTo>
                    <a:pt x="81673" y="114519"/>
                  </a:lnTo>
                  <a:lnTo>
                    <a:pt x="53644" y="151667"/>
                  </a:lnTo>
                  <a:lnTo>
                    <a:pt x="30947" y="192602"/>
                  </a:lnTo>
                  <a:lnTo>
                    <a:pt x="14097" y="236809"/>
                  </a:lnTo>
                  <a:lnTo>
                    <a:pt x="3610" y="283772"/>
                  </a:lnTo>
                  <a:lnTo>
                    <a:pt x="0" y="332977"/>
                  </a:lnTo>
                  <a:lnTo>
                    <a:pt x="3610" y="382182"/>
                  </a:lnTo>
                  <a:lnTo>
                    <a:pt x="14097" y="429145"/>
                  </a:lnTo>
                  <a:lnTo>
                    <a:pt x="30947" y="473351"/>
                  </a:lnTo>
                  <a:lnTo>
                    <a:pt x="53644" y="514286"/>
                  </a:lnTo>
                  <a:lnTo>
                    <a:pt x="81673" y="551434"/>
                  </a:lnTo>
                  <a:lnTo>
                    <a:pt x="114519" y="584280"/>
                  </a:lnTo>
                  <a:lnTo>
                    <a:pt x="151667" y="612309"/>
                  </a:lnTo>
                  <a:lnTo>
                    <a:pt x="192602" y="635006"/>
                  </a:lnTo>
                  <a:lnTo>
                    <a:pt x="236808" y="651856"/>
                  </a:lnTo>
                  <a:lnTo>
                    <a:pt x="283771" y="662343"/>
                  </a:lnTo>
                  <a:lnTo>
                    <a:pt x="332976" y="665954"/>
                  </a:lnTo>
                  <a:lnTo>
                    <a:pt x="332976" y="645012"/>
                  </a:lnTo>
                  <a:lnTo>
                    <a:pt x="286866" y="641629"/>
                  </a:lnTo>
                  <a:lnTo>
                    <a:pt x="242856" y="631801"/>
                  </a:lnTo>
                  <a:lnTo>
                    <a:pt x="201430" y="616011"/>
                  </a:lnTo>
                  <a:lnTo>
                    <a:pt x="163070" y="594741"/>
                  </a:lnTo>
                  <a:lnTo>
                    <a:pt x="128258" y="568475"/>
                  </a:lnTo>
                  <a:lnTo>
                    <a:pt x="97478" y="537695"/>
                  </a:lnTo>
                  <a:lnTo>
                    <a:pt x="71212" y="502883"/>
                  </a:lnTo>
                  <a:lnTo>
                    <a:pt x="49943" y="464523"/>
                  </a:lnTo>
                  <a:lnTo>
                    <a:pt x="34153" y="423097"/>
                  </a:lnTo>
                  <a:lnTo>
                    <a:pt x="24325" y="379087"/>
                  </a:lnTo>
                  <a:lnTo>
                    <a:pt x="20941" y="332977"/>
                  </a:lnTo>
                  <a:lnTo>
                    <a:pt x="24325" y="286866"/>
                  </a:lnTo>
                  <a:lnTo>
                    <a:pt x="34153" y="242857"/>
                  </a:lnTo>
                  <a:lnTo>
                    <a:pt x="49943" y="201431"/>
                  </a:lnTo>
                  <a:lnTo>
                    <a:pt x="71212" y="163070"/>
                  </a:lnTo>
                  <a:lnTo>
                    <a:pt x="97478" y="128259"/>
                  </a:lnTo>
                  <a:lnTo>
                    <a:pt x="128258" y="97478"/>
                  </a:lnTo>
                  <a:lnTo>
                    <a:pt x="163070" y="71212"/>
                  </a:lnTo>
                  <a:lnTo>
                    <a:pt x="201430" y="49943"/>
                  </a:lnTo>
                  <a:lnTo>
                    <a:pt x="242857" y="34153"/>
                  </a:lnTo>
                  <a:lnTo>
                    <a:pt x="286866" y="24325"/>
                  </a:lnTo>
                  <a:lnTo>
                    <a:pt x="332976" y="20941"/>
                  </a:lnTo>
                  <a:lnTo>
                    <a:pt x="332976" y="0"/>
                  </a:lnTo>
                  <a:close/>
                </a:path>
                <a:path w="666115" h="666115">
                  <a:moveTo>
                    <a:pt x="332976" y="0"/>
                  </a:moveTo>
                  <a:lnTo>
                    <a:pt x="332976" y="20941"/>
                  </a:lnTo>
                  <a:lnTo>
                    <a:pt x="379087" y="24325"/>
                  </a:lnTo>
                  <a:lnTo>
                    <a:pt x="423096" y="34153"/>
                  </a:lnTo>
                  <a:lnTo>
                    <a:pt x="464523" y="49943"/>
                  </a:lnTo>
                  <a:lnTo>
                    <a:pt x="502883" y="71212"/>
                  </a:lnTo>
                  <a:lnTo>
                    <a:pt x="537694" y="97478"/>
                  </a:lnTo>
                  <a:lnTo>
                    <a:pt x="568475" y="128259"/>
                  </a:lnTo>
                  <a:lnTo>
                    <a:pt x="594741" y="163070"/>
                  </a:lnTo>
                  <a:lnTo>
                    <a:pt x="616010" y="201431"/>
                  </a:lnTo>
                  <a:lnTo>
                    <a:pt x="631800" y="242857"/>
                  </a:lnTo>
                  <a:lnTo>
                    <a:pt x="641628" y="286866"/>
                  </a:lnTo>
                  <a:lnTo>
                    <a:pt x="645011" y="332977"/>
                  </a:lnTo>
                  <a:lnTo>
                    <a:pt x="641628" y="379087"/>
                  </a:lnTo>
                  <a:lnTo>
                    <a:pt x="631800" y="423097"/>
                  </a:lnTo>
                  <a:lnTo>
                    <a:pt x="616010" y="464523"/>
                  </a:lnTo>
                  <a:lnTo>
                    <a:pt x="594741" y="502883"/>
                  </a:lnTo>
                  <a:lnTo>
                    <a:pt x="568475" y="537695"/>
                  </a:lnTo>
                  <a:lnTo>
                    <a:pt x="537694" y="568475"/>
                  </a:lnTo>
                  <a:lnTo>
                    <a:pt x="502883" y="594741"/>
                  </a:lnTo>
                  <a:lnTo>
                    <a:pt x="464523" y="616011"/>
                  </a:lnTo>
                  <a:lnTo>
                    <a:pt x="423096" y="631801"/>
                  </a:lnTo>
                  <a:lnTo>
                    <a:pt x="379087" y="641629"/>
                  </a:lnTo>
                  <a:lnTo>
                    <a:pt x="332976" y="645012"/>
                  </a:lnTo>
                  <a:lnTo>
                    <a:pt x="332976" y="665954"/>
                  </a:lnTo>
                  <a:lnTo>
                    <a:pt x="382181" y="662343"/>
                  </a:lnTo>
                  <a:lnTo>
                    <a:pt x="429145" y="651856"/>
                  </a:lnTo>
                  <a:lnTo>
                    <a:pt x="473351" y="635006"/>
                  </a:lnTo>
                  <a:lnTo>
                    <a:pt x="514286" y="612309"/>
                  </a:lnTo>
                  <a:lnTo>
                    <a:pt x="551434" y="584280"/>
                  </a:lnTo>
                  <a:lnTo>
                    <a:pt x="584280" y="551434"/>
                  </a:lnTo>
                  <a:lnTo>
                    <a:pt x="612309" y="514286"/>
                  </a:lnTo>
                  <a:lnTo>
                    <a:pt x="635006" y="473351"/>
                  </a:lnTo>
                  <a:lnTo>
                    <a:pt x="651855" y="429145"/>
                  </a:lnTo>
                  <a:lnTo>
                    <a:pt x="662343" y="382182"/>
                  </a:lnTo>
                  <a:lnTo>
                    <a:pt x="665953" y="332977"/>
                  </a:lnTo>
                  <a:lnTo>
                    <a:pt x="662343" y="283772"/>
                  </a:lnTo>
                  <a:lnTo>
                    <a:pt x="651855" y="236809"/>
                  </a:lnTo>
                  <a:lnTo>
                    <a:pt x="635006" y="192602"/>
                  </a:lnTo>
                  <a:lnTo>
                    <a:pt x="612309" y="151667"/>
                  </a:lnTo>
                  <a:lnTo>
                    <a:pt x="584280" y="114519"/>
                  </a:lnTo>
                  <a:lnTo>
                    <a:pt x="551434" y="81673"/>
                  </a:lnTo>
                  <a:lnTo>
                    <a:pt x="514286" y="53644"/>
                  </a:lnTo>
                  <a:lnTo>
                    <a:pt x="473351" y="30947"/>
                  </a:lnTo>
                  <a:lnTo>
                    <a:pt x="429145" y="14097"/>
                  </a:lnTo>
                  <a:lnTo>
                    <a:pt x="382181" y="3610"/>
                  </a:lnTo>
                  <a:lnTo>
                    <a:pt x="3329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14256249" y="6220624"/>
              <a:ext cx="726440" cy="49530"/>
            </a:xfrm>
            <a:custGeom>
              <a:avLst/>
              <a:gdLst/>
              <a:ahLst/>
              <a:cxnLst/>
              <a:rect l="l" t="t" r="r" b="b"/>
              <a:pathLst>
                <a:path w="726440" h="49529">
                  <a:moveTo>
                    <a:pt x="726432" y="0"/>
                  </a:moveTo>
                  <a:lnTo>
                    <a:pt x="0" y="0"/>
                  </a:lnTo>
                  <a:lnTo>
                    <a:pt x="0" y="49224"/>
                  </a:lnTo>
                  <a:lnTo>
                    <a:pt x="726432" y="49224"/>
                  </a:lnTo>
                  <a:lnTo>
                    <a:pt x="726432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14251013" y="5914904"/>
              <a:ext cx="737235" cy="655955"/>
            </a:xfrm>
            <a:custGeom>
              <a:avLst/>
              <a:gdLst/>
              <a:ahLst/>
              <a:cxnLst/>
              <a:rect l="l" t="t" r="r" b="b"/>
              <a:pathLst>
                <a:path w="737234" h="655954">
                  <a:moveTo>
                    <a:pt x="736892" y="300494"/>
                  </a:moveTo>
                  <a:lnTo>
                    <a:pt x="731659" y="300494"/>
                  </a:lnTo>
                  <a:lnTo>
                    <a:pt x="731659" y="300647"/>
                  </a:lnTo>
                  <a:lnTo>
                    <a:pt x="726427" y="300647"/>
                  </a:lnTo>
                  <a:lnTo>
                    <a:pt x="726427" y="310959"/>
                  </a:lnTo>
                  <a:lnTo>
                    <a:pt x="726427" y="349719"/>
                  </a:lnTo>
                  <a:lnTo>
                    <a:pt x="726427" y="354952"/>
                  </a:lnTo>
                  <a:lnTo>
                    <a:pt x="726427" y="355257"/>
                  </a:lnTo>
                  <a:lnTo>
                    <a:pt x="694613" y="355257"/>
                  </a:lnTo>
                  <a:lnTo>
                    <a:pt x="694639" y="354952"/>
                  </a:lnTo>
                  <a:lnTo>
                    <a:pt x="726427" y="354952"/>
                  </a:lnTo>
                  <a:lnTo>
                    <a:pt x="726427" y="349719"/>
                  </a:lnTo>
                  <a:lnTo>
                    <a:pt x="695020" y="349719"/>
                  </a:lnTo>
                  <a:lnTo>
                    <a:pt x="696645" y="327748"/>
                  </a:lnTo>
                  <a:lnTo>
                    <a:pt x="695401" y="310959"/>
                  </a:lnTo>
                  <a:lnTo>
                    <a:pt x="726427" y="310959"/>
                  </a:lnTo>
                  <a:lnTo>
                    <a:pt x="726427" y="300647"/>
                  </a:lnTo>
                  <a:lnTo>
                    <a:pt x="694651" y="300647"/>
                  </a:lnTo>
                  <a:lnTo>
                    <a:pt x="693204" y="280860"/>
                  </a:lnTo>
                  <a:lnTo>
                    <a:pt x="693089" y="279311"/>
                  </a:lnTo>
                  <a:lnTo>
                    <a:pt x="686181" y="248348"/>
                  </a:lnTo>
                  <a:lnTo>
                    <a:pt x="686181" y="327748"/>
                  </a:lnTo>
                  <a:lnTo>
                    <a:pt x="684555" y="349719"/>
                  </a:lnTo>
                  <a:lnTo>
                    <a:pt x="684174" y="349719"/>
                  </a:lnTo>
                  <a:lnTo>
                    <a:pt x="684174" y="354952"/>
                  </a:lnTo>
                  <a:lnTo>
                    <a:pt x="684149" y="355257"/>
                  </a:lnTo>
                  <a:lnTo>
                    <a:pt x="683780" y="355257"/>
                  </a:lnTo>
                  <a:lnTo>
                    <a:pt x="683780" y="360337"/>
                  </a:lnTo>
                  <a:lnTo>
                    <a:pt x="682739" y="374624"/>
                  </a:lnTo>
                  <a:lnTo>
                    <a:pt x="672744" y="419379"/>
                  </a:lnTo>
                  <a:lnTo>
                    <a:pt x="656691" y="461492"/>
                  </a:lnTo>
                  <a:lnTo>
                    <a:pt x="635063" y="500507"/>
                  </a:lnTo>
                  <a:lnTo>
                    <a:pt x="608355" y="535901"/>
                  </a:lnTo>
                  <a:lnTo>
                    <a:pt x="577062" y="567194"/>
                  </a:lnTo>
                  <a:lnTo>
                    <a:pt x="541667" y="593902"/>
                  </a:lnTo>
                  <a:lnTo>
                    <a:pt x="502666" y="615530"/>
                  </a:lnTo>
                  <a:lnTo>
                    <a:pt x="460540" y="631583"/>
                  </a:lnTo>
                  <a:lnTo>
                    <a:pt x="415632" y="641604"/>
                  </a:lnTo>
                  <a:lnTo>
                    <a:pt x="415315" y="641604"/>
                  </a:lnTo>
                  <a:lnTo>
                    <a:pt x="368909" y="645020"/>
                  </a:lnTo>
                  <a:lnTo>
                    <a:pt x="322491" y="641604"/>
                  </a:lnTo>
                  <a:lnTo>
                    <a:pt x="322173" y="641604"/>
                  </a:lnTo>
                  <a:lnTo>
                    <a:pt x="277279" y="631583"/>
                  </a:lnTo>
                  <a:lnTo>
                    <a:pt x="235153" y="615530"/>
                  </a:lnTo>
                  <a:lnTo>
                    <a:pt x="196151" y="593902"/>
                  </a:lnTo>
                  <a:lnTo>
                    <a:pt x="160756" y="567194"/>
                  </a:lnTo>
                  <a:lnTo>
                    <a:pt x="129463" y="535901"/>
                  </a:lnTo>
                  <a:lnTo>
                    <a:pt x="102755" y="500507"/>
                  </a:lnTo>
                  <a:lnTo>
                    <a:pt x="81127" y="461492"/>
                  </a:lnTo>
                  <a:lnTo>
                    <a:pt x="65074" y="419379"/>
                  </a:lnTo>
                  <a:lnTo>
                    <a:pt x="55079" y="374624"/>
                  </a:lnTo>
                  <a:lnTo>
                    <a:pt x="54025" y="360337"/>
                  </a:lnTo>
                  <a:lnTo>
                    <a:pt x="683780" y="360337"/>
                  </a:lnTo>
                  <a:lnTo>
                    <a:pt x="683780" y="355257"/>
                  </a:lnTo>
                  <a:lnTo>
                    <a:pt x="53657" y="355257"/>
                  </a:lnTo>
                  <a:lnTo>
                    <a:pt x="53632" y="354952"/>
                  </a:lnTo>
                  <a:lnTo>
                    <a:pt x="684174" y="354952"/>
                  </a:lnTo>
                  <a:lnTo>
                    <a:pt x="684174" y="349719"/>
                  </a:lnTo>
                  <a:lnTo>
                    <a:pt x="53251" y="349719"/>
                  </a:lnTo>
                  <a:lnTo>
                    <a:pt x="51638" y="327748"/>
                  </a:lnTo>
                  <a:lnTo>
                    <a:pt x="52870" y="310959"/>
                  </a:lnTo>
                  <a:lnTo>
                    <a:pt x="684936" y="310959"/>
                  </a:lnTo>
                  <a:lnTo>
                    <a:pt x="686181" y="327748"/>
                  </a:lnTo>
                  <a:lnTo>
                    <a:pt x="686181" y="248348"/>
                  </a:lnTo>
                  <a:lnTo>
                    <a:pt x="684187" y="239407"/>
                  </a:lnTo>
                  <a:lnTo>
                    <a:pt x="684187" y="300647"/>
                  </a:lnTo>
                  <a:lnTo>
                    <a:pt x="53619" y="300647"/>
                  </a:lnTo>
                  <a:lnTo>
                    <a:pt x="65074" y="236105"/>
                  </a:lnTo>
                  <a:lnTo>
                    <a:pt x="81127" y="193992"/>
                  </a:lnTo>
                  <a:lnTo>
                    <a:pt x="102755" y="154990"/>
                  </a:lnTo>
                  <a:lnTo>
                    <a:pt x="129463" y="119595"/>
                  </a:lnTo>
                  <a:lnTo>
                    <a:pt x="160756" y="88290"/>
                  </a:lnTo>
                  <a:lnTo>
                    <a:pt x="196151" y="61582"/>
                  </a:lnTo>
                  <a:lnTo>
                    <a:pt x="235153" y="39966"/>
                  </a:lnTo>
                  <a:lnTo>
                    <a:pt x="277279" y="23901"/>
                  </a:lnTo>
                  <a:lnTo>
                    <a:pt x="322021" y="13906"/>
                  </a:lnTo>
                  <a:lnTo>
                    <a:pt x="368909" y="10477"/>
                  </a:lnTo>
                  <a:lnTo>
                    <a:pt x="415798" y="13906"/>
                  </a:lnTo>
                  <a:lnTo>
                    <a:pt x="460540" y="23901"/>
                  </a:lnTo>
                  <a:lnTo>
                    <a:pt x="502666" y="39966"/>
                  </a:lnTo>
                  <a:lnTo>
                    <a:pt x="541667" y="61582"/>
                  </a:lnTo>
                  <a:lnTo>
                    <a:pt x="577062" y="88290"/>
                  </a:lnTo>
                  <a:lnTo>
                    <a:pt x="608355" y="119595"/>
                  </a:lnTo>
                  <a:lnTo>
                    <a:pt x="635063" y="154990"/>
                  </a:lnTo>
                  <a:lnTo>
                    <a:pt x="656691" y="193992"/>
                  </a:lnTo>
                  <a:lnTo>
                    <a:pt x="672744" y="236105"/>
                  </a:lnTo>
                  <a:lnTo>
                    <a:pt x="682739" y="280860"/>
                  </a:lnTo>
                  <a:lnTo>
                    <a:pt x="684187" y="300647"/>
                  </a:lnTo>
                  <a:lnTo>
                    <a:pt x="684187" y="239407"/>
                  </a:lnTo>
                  <a:lnTo>
                    <a:pt x="666191" y="189572"/>
                  </a:lnTo>
                  <a:lnTo>
                    <a:pt x="643851" y="149288"/>
                  </a:lnTo>
                  <a:lnTo>
                    <a:pt x="616254" y="112725"/>
                  </a:lnTo>
                  <a:lnTo>
                    <a:pt x="583933" y="80391"/>
                  </a:lnTo>
                  <a:lnTo>
                    <a:pt x="547370" y="52806"/>
                  </a:lnTo>
                  <a:lnTo>
                    <a:pt x="507072" y="30467"/>
                  </a:lnTo>
                  <a:lnTo>
                    <a:pt x="463651" y="13906"/>
                  </a:lnTo>
                  <a:lnTo>
                    <a:pt x="417334" y="3556"/>
                  </a:lnTo>
                  <a:lnTo>
                    <a:pt x="368909" y="0"/>
                  </a:lnTo>
                  <a:lnTo>
                    <a:pt x="320471" y="3556"/>
                  </a:lnTo>
                  <a:lnTo>
                    <a:pt x="274154" y="13906"/>
                  </a:lnTo>
                  <a:lnTo>
                    <a:pt x="230746" y="30467"/>
                  </a:lnTo>
                  <a:lnTo>
                    <a:pt x="190449" y="52806"/>
                  </a:lnTo>
                  <a:lnTo>
                    <a:pt x="153885" y="80391"/>
                  </a:lnTo>
                  <a:lnTo>
                    <a:pt x="121551" y="112725"/>
                  </a:lnTo>
                  <a:lnTo>
                    <a:pt x="93967" y="149288"/>
                  </a:lnTo>
                  <a:lnTo>
                    <a:pt x="71628" y="189572"/>
                  </a:lnTo>
                  <a:lnTo>
                    <a:pt x="55041" y="233083"/>
                  </a:lnTo>
                  <a:lnTo>
                    <a:pt x="44716" y="279311"/>
                  </a:lnTo>
                  <a:lnTo>
                    <a:pt x="43180" y="300139"/>
                  </a:lnTo>
                  <a:lnTo>
                    <a:pt x="43180" y="355257"/>
                  </a:lnTo>
                  <a:lnTo>
                    <a:pt x="10464" y="355257"/>
                  </a:lnTo>
                  <a:lnTo>
                    <a:pt x="10464" y="354952"/>
                  </a:lnTo>
                  <a:lnTo>
                    <a:pt x="43154" y="354952"/>
                  </a:lnTo>
                  <a:lnTo>
                    <a:pt x="43180" y="355257"/>
                  </a:lnTo>
                  <a:lnTo>
                    <a:pt x="43180" y="300139"/>
                  </a:lnTo>
                  <a:lnTo>
                    <a:pt x="43141" y="300647"/>
                  </a:lnTo>
                  <a:lnTo>
                    <a:pt x="42773" y="300647"/>
                  </a:lnTo>
                  <a:lnTo>
                    <a:pt x="42773" y="349719"/>
                  </a:lnTo>
                  <a:lnTo>
                    <a:pt x="10464" y="349719"/>
                  </a:lnTo>
                  <a:lnTo>
                    <a:pt x="10464" y="310959"/>
                  </a:lnTo>
                  <a:lnTo>
                    <a:pt x="42392" y="310959"/>
                  </a:lnTo>
                  <a:lnTo>
                    <a:pt x="41160" y="327748"/>
                  </a:lnTo>
                  <a:lnTo>
                    <a:pt x="42773" y="349719"/>
                  </a:lnTo>
                  <a:lnTo>
                    <a:pt x="42773" y="300647"/>
                  </a:lnTo>
                  <a:lnTo>
                    <a:pt x="5232" y="300647"/>
                  </a:lnTo>
                  <a:lnTo>
                    <a:pt x="0" y="300647"/>
                  </a:lnTo>
                  <a:lnTo>
                    <a:pt x="0" y="310807"/>
                  </a:lnTo>
                  <a:lnTo>
                    <a:pt x="0" y="350177"/>
                  </a:lnTo>
                  <a:lnTo>
                    <a:pt x="0" y="360337"/>
                  </a:lnTo>
                  <a:lnTo>
                    <a:pt x="5232" y="360337"/>
                  </a:lnTo>
                  <a:lnTo>
                    <a:pt x="43548" y="360337"/>
                  </a:lnTo>
                  <a:lnTo>
                    <a:pt x="44602" y="374624"/>
                  </a:lnTo>
                  <a:lnTo>
                    <a:pt x="44716" y="376174"/>
                  </a:lnTo>
                  <a:lnTo>
                    <a:pt x="55041" y="422402"/>
                  </a:lnTo>
                  <a:lnTo>
                    <a:pt x="71628" y="465912"/>
                  </a:lnTo>
                  <a:lnTo>
                    <a:pt x="93967" y="506196"/>
                  </a:lnTo>
                  <a:lnTo>
                    <a:pt x="121551" y="542759"/>
                  </a:lnTo>
                  <a:lnTo>
                    <a:pt x="153885" y="575094"/>
                  </a:lnTo>
                  <a:lnTo>
                    <a:pt x="190449" y="602678"/>
                  </a:lnTo>
                  <a:lnTo>
                    <a:pt x="230746" y="625017"/>
                  </a:lnTo>
                  <a:lnTo>
                    <a:pt x="274256" y="641604"/>
                  </a:lnTo>
                  <a:lnTo>
                    <a:pt x="320471" y="651929"/>
                  </a:lnTo>
                  <a:lnTo>
                    <a:pt x="368909" y="655485"/>
                  </a:lnTo>
                  <a:lnTo>
                    <a:pt x="417334" y="651929"/>
                  </a:lnTo>
                  <a:lnTo>
                    <a:pt x="463562" y="641604"/>
                  </a:lnTo>
                  <a:lnTo>
                    <a:pt x="507072" y="625017"/>
                  </a:lnTo>
                  <a:lnTo>
                    <a:pt x="547370" y="602678"/>
                  </a:lnTo>
                  <a:lnTo>
                    <a:pt x="583933" y="575094"/>
                  </a:lnTo>
                  <a:lnTo>
                    <a:pt x="616254" y="542759"/>
                  </a:lnTo>
                  <a:lnTo>
                    <a:pt x="643851" y="506196"/>
                  </a:lnTo>
                  <a:lnTo>
                    <a:pt x="666191" y="465912"/>
                  </a:lnTo>
                  <a:lnTo>
                    <a:pt x="682777" y="422402"/>
                  </a:lnTo>
                  <a:lnTo>
                    <a:pt x="693089" y="376174"/>
                  </a:lnTo>
                  <a:lnTo>
                    <a:pt x="694245" y="360337"/>
                  </a:lnTo>
                  <a:lnTo>
                    <a:pt x="731659" y="360337"/>
                  </a:lnTo>
                  <a:lnTo>
                    <a:pt x="731659" y="360184"/>
                  </a:lnTo>
                  <a:lnTo>
                    <a:pt x="736892" y="360184"/>
                  </a:lnTo>
                  <a:lnTo>
                    <a:pt x="736892" y="350177"/>
                  </a:lnTo>
                  <a:lnTo>
                    <a:pt x="736892" y="349719"/>
                  </a:lnTo>
                  <a:lnTo>
                    <a:pt x="736892" y="310959"/>
                  </a:lnTo>
                  <a:lnTo>
                    <a:pt x="736892" y="310807"/>
                  </a:lnTo>
                  <a:lnTo>
                    <a:pt x="736892" y="3004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5" name="object 17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94251" y="5384014"/>
              <a:ext cx="72145" cy="72145"/>
            </a:xfrm>
            <a:prstGeom prst="rect">
              <a:avLst/>
            </a:prstGeom>
          </p:spPr>
        </p:pic>
        <p:pic>
          <p:nvPicPr>
            <p:cNvPr id="176" name="object 17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31174" y="5994968"/>
              <a:ext cx="90628" cy="90628"/>
            </a:xfrm>
            <a:prstGeom prst="rect">
              <a:avLst/>
            </a:prstGeom>
          </p:spPr>
        </p:pic>
        <p:sp>
          <p:nvSpPr>
            <p:cNvPr id="177" name="object 177" descr=""/>
            <p:cNvSpPr/>
            <p:nvPr/>
          </p:nvSpPr>
          <p:spPr>
            <a:xfrm>
              <a:off x="13816072" y="5276628"/>
              <a:ext cx="233679" cy="1986914"/>
            </a:xfrm>
            <a:custGeom>
              <a:avLst/>
              <a:gdLst/>
              <a:ahLst/>
              <a:cxnLst/>
              <a:rect l="l" t="t" r="r" b="b"/>
              <a:pathLst>
                <a:path w="233680" h="1986915">
                  <a:moveTo>
                    <a:pt x="118412" y="0"/>
                  </a:moveTo>
                  <a:lnTo>
                    <a:pt x="115223" y="0"/>
                  </a:lnTo>
                  <a:lnTo>
                    <a:pt x="113909" y="765"/>
                  </a:lnTo>
                  <a:lnTo>
                    <a:pt x="0" y="1986468"/>
                  </a:lnTo>
                  <a:lnTo>
                    <a:pt x="233623" y="1986468"/>
                  </a:lnTo>
                  <a:lnTo>
                    <a:pt x="119726" y="765"/>
                  </a:lnTo>
                  <a:lnTo>
                    <a:pt x="118412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13804983" y="5266157"/>
              <a:ext cx="255904" cy="2007870"/>
            </a:xfrm>
            <a:custGeom>
              <a:avLst/>
              <a:gdLst/>
              <a:ahLst/>
              <a:cxnLst/>
              <a:rect l="l" t="t" r="r" b="b"/>
              <a:pathLst>
                <a:path w="255905" h="2007870">
                  <a:moveTo>
                    <a:pt x="635" y="1996339"/>
                  </a:moveTo>
                  <a:lnTo>
                    <a:pt x="0" y="2007410"/>
                  </a:lnTo>
                  <a:lnTo>
                    <a:pt x="11088" y="2007410"/>
                  </a:lnTo>
                  <a:lnTo>
                    <a:pt x="11088" y="1996939"/>
                  </a:lnTo>
                  <a:lnTo>
                    <a:pt x="635" y="1996339"/>
                  </a:lnTo>
                  <a:close/>
                </a:path>
                <a:path w="255905" h="2007870">
                  <a:moveTo>
                    <a:pt x="11088" y="1996939"/>
                  </a:moveTo>
                  <a:lnTo>
                    <a:pt x="11088" y="2007410"/>
                  </a:lnTo>
                  <a:lnTo>
                    <a:pt x="244711" y="2007410"/>
                  </a:lnTo>
                  <a:lnTo>
                    <a:pt x="244711" y="1997538"/>
                  </a:lnTo>
                  <a:lnTo>
                    <a:pt x="21542" y="1997538"/>
                  </a:lnTo>
                  <a:lnTo>
                    <a:pt x="11088" y="1996939"/>
                  </a:lnTo>
                  <a:close/>
                </a:path>
                <a:path w="255905" h="2007870">
                  <a:moveTo>
                    <a:pt x="255165" y="1996339"/>
                  </a:moveTo>
                  <a:lnTo>
                    <a:pt x="244711" y="1996939"/>
                  </a:lnTo>
                  <a:lnTo>
                    <a:pt x="244711" y="2007410"/>
                  </a:lnTo>
                  <a:lnTo>
                    <a:pt x="255800" y="2007410"/>
                  </a:lnTo>
                  <a:lnTo>
                    <a:pt x="255234" y="1997538"/>
                  </a:lnTo>
                  <a:lnTo>
                    <a:pt x="255165" y="1996339"/>
                  </a:lnTo>
                  <a:close/>
                </a:path>
                <a:path w="255905" h="2007870">
                  <a:moveTo>
                    <a:pt x="22177" y="1986468"/>
                  </a:moveTo>
                  <a:lnTo>
                    <a:pt x="11088" y="1986468"/>
                  </a:lnTo>
                  <a:lnTo>
                    <a:pt x="11088" y="1996939"/>
                  </a:lnTo>
                  <a:lnTo>
                    <a:pt x="21542" y="1997538"/>
                  </a:lnTo>
                  <a:lnTo>
                    <a:pt x="22177" y="1986468"/>
                  </a:lnTo>
                  <a:close/>
                </a:path>
                <a:path w="255905" h="2007870">
                  <a:moveTo>
                    <a:pt x="233623" y="1986468"/>
                  </a:moveTo>
                  <a:lnTo>
                    <a:pt x="22177" y="1986468"/>
                  </a:lnTo>
                  <a:lnTo>
                    <a:pt x="21611" y="1996339"/>
                  </a:lnTo>
                  <a:lnTo>
                    <a:pt x="21542" y="1997538"/>
                  </a:lnTo>
                  <a:lnTo>
                    <a:pt x="234258" y="1997538"/>
                  </a:lnTo>
                  <a:lnTo>
                    <a:pt x="233623" y="1986468"/>
                  </a:lnTo>
                  <a:close/>
                </a:path>
                <a:path w="255905" h="2007870">
                  <a:moveTo>
                    <a:pt x="124935" y="12218"/>
                  </a:moveTo>
                  <a:lnTo>
                    <a:pt x="135383" y="12896"/>
                  </a:lnTo>
                  <a:lnTo>
                    <a:pt x="127900" y="143359"/>
                  </a:lnTo>
                  <a:lnTo>
                    <a:pt x="234189" y="1996339"/>
                  </a:lnTo>
                  <a:lnTo>
                    <a:pt x="234258" y="1997538"/>
                  </a:lnTo>
                  <a:lnTo>
                    <a:pt x="244711" y="1996939"/>
                  </a:lnTo>
                  <a:lnTo>
                    <a:pt x="244711" y="1986468"/>
                  </a:lnTo>
                  <a:lnTo>
                    <a:pt x="254599" y="1986468"/>
                  </a:lnTo>
                  <a:lnTo>
                    <a:pt x="141393" y="12896"/>
                  </a:lnTo>
                  <a:lnTo>
                    <a:pt x="136764" y="12896"/>
                  </a:lnTo>
                  <a:lnTo>
                    <a:pt x="124935" y="12218"/>
                  </a:lnTo>
                  <a:close/>
                </a:path>
                <a:path w="255905" h="2007870">
                  <a:moveTo>
                    <a:pt x="244711" y="1996939"/>
                  </a:moveTo>
                  <a:lnTo>
                    <a:pt x="234258" y="1997538"/>
                  </a:lnTo>
                  <a:lnTo>
                    <a:pt x="244711" y="1997538"/>
                  </a:lnTo>
                  <a:lnTo>
                    <a:pt x="244711" y="1996939"/>
                  </a:lnTo>
                  <a:close/>
                </a:path>
                <a:path w="255905" h="2007870">
                  <a:moveTo>
                    <a:pt x="127906" y="0"/>
                  </a:moveTo>
                  <a:lnTo>
                    <a:pt x="125550" y="0"/>
                  </a:lnTo>
                  <a:lnTo>
                    <a:pt x="122935" y="545"/>
                  </a:lnTo>
                  <a:lnTo>
                    <a:pt x="118327" y="3251"/>
                  </a:lnTo>
                  <a:lnTo>
                    <a:pt x="114822" y="6349"/>
                  </a:lnTo>
                  <a:lnTo>
                    <a:pt x="114555" y="10470"/>
                  </a:lnTo>
                  <a:lnTo>
                    <a:pt x="635" y="1996339"/>
                  </a:lnTo>
                  <a:lnTo>
                    <a:pt x="11088" y="1996939"/>
                  </a:lnTo>
                  <a:lnTo>
                    <a:pt x="11088" y="1986468"/>
                  </a:lnTo>
                  <a:lnTo>
                    <a:pt x="22177" y="1986468"/>
                  </a:lnTo>
                  <a:lnTo>
                    <a:pt x="127900" y="143359"/>
                  </a:lnTo>
                  <a:lnTo>
                    <a:pt x="120416" y="12896"/>
                  </a:lnTo>
                  <a:lnTo>
                    <a:pt x="117804" y="12896"/>
                  </a:lnTo>
                  <a:lnTo>
                    <a:pt x="127150" y="12411"/>
                  </a:lnTo>
                  <a:lnTo>
                    <a:pt x="127906" y="12411"/>
                  </a:lnTo>
                  <a:lnTo>
                    <a:pt x="115464" y="11675"/>
                  </a:lnTo>
                  <a:lnTo>
                    <a:pt x="127906" y="11675"/>
                  </a:lnTo>
                  <a:lnTo>
                    <a:pt x="127906" y="0"/>
                  </a:lnTo>
                  <a:close/>
                </a:path>
                <a:path w="255905" h="2007870">
                  <a:moveTo>
                    <a:pt x="254599" y="1986468"/>
                  </a:moveTo>
                  <a:lnTo>
                    <a:pt x="244711" y="1986468"/>
                  </a:lnTo>
                  <a:lnTo>
                    <a:pt x="244711" y="1996939"/>
                  </a:lnTo>
                  <a:lnTo>
                    <a:pt x="255165" y="1996339"/>
                  </a:lnTo>
                  <a:lnTo>
                    <a:pt x="254599" y="1986468"/>
                  </a:lnTo>
                  <a:close/>
                </a:path>
                <a:path w="255905" h="2007870">
                  <a:moveTo>
                    <a:pt x="120715" y="17167"/>
                  </a:moveTo>
                  <a:lnTo>
                    <a:pt x="120786" y="19343"/>
                  </a:lnTo>
                  <a:lnTo>
                    <a:pt x="127900" y="143359"/>
                  </a:lnTo>
                  <a:lnTo>
                    <a:pt x="134922" y="20941"/>
                  </a:lnTo>
                  <a:lnTo>
                    <a:pt x="127148" y="20941"/>
                  </a:lnTo>
                  <a:lnTo>
                    <a:pt x="125980" y="20780"/>
                  </a:lnTo>
                  <a:lnTo>
                    <a:pt x="123536" y="19343"/>
                  </a:lnTo>
                  <a:lnTo>
                    <a:pt x="120715" y="17167"/>
                  </a:lnTo>
                  <a:close/>
                </a:path>
                <a:path w="255905" h="2007870">
                  <a:moveTo>
                    <a:pt x="127906" y="11675"/>
                  </a:moveTo>
                  <a:lnTo>
                    <a:pt x="116567" y="11675"/>
                  </a:lnTo>
                  <a:lnTo>
                    <a:pt x="128299" y="12411"/>
                  </a:lnTo>
                  <a:lnTo>
                    <a:pt x="127501" y="12411"/>
                  </a:lnTo>
                  <a:lnTo>
                    <a:pt x="119036" y="12896"/>
                  </a:lnTo>
                  <a:lnTo>
                    <a:pt x="120416" y="12896"/>
                  </a:lnTo>
                  <a:lnTo>
                    <a:pt x="120715" y="17167"/>
                  </a:lnTo>
                  <a:lnTo>
                    <a:pt x="123536" y="19343"/>
                  </a:lnTo>
                  <a:lnTo>
                    <a:pt x="125980" y="20780"/>
                  </a:lnTo>
                  <a:lnTo>
                    <a:pt x="127148" y="20941"/>
                  </a:lnTo>
                  <a:lnTo>
                    <a:pt x="127906" y="20941"/>
                  </a:lnTo>
                  <a:lnTo>
                    <a:pt x="127906" y="11675"/>
                  </a:lnTo>
                  <a:close/>
                </a:path>
                <a:path w="255905" h="2007870">
                  <a:moveTo>
                    <a:pt x="127906" y="12411"/>
                  </a:moveTo>
                  <a:lnTo>
                    <a:pt x="127906" y="20941"/>
                  </a:lnTo>
                  <a:lnTo>
                    <a:pt x="128668" y="20941"/>
                  </a:lnTo>
                  <a:lnTo>
                    <a:pt x="129819" y="20780"/>
                  </a:lnTo>
                  <a:lnTo>
                    <a:pt x="132278" y="19343"/>
                  </a:lnTo>
                  <a:lnTo>
                    <a:pt x="135106" y="17167"/>
                  </a:lnTo>
                  <a:lnTo>
                    <a:pt x="135383" y="12896"/>
                  </a:lnTo>
                  <a:lnTo>
                    <a:pt x="127906" y="12411"/>
                  </a:lnTo>
                  <a:close/>
                </a:path>
                <a:path w="255905" h="2007870">
                  <a:moveTo>
                    <a:pt x="135138" y="17167"/>
                  </a:moveTo>
                  <a:lnTo>
                    <a:pt x="132278" y="19343"/>
                  </a:lnTo>
                  <a:lnTo>
                    <a:pt x="129819" y="20780"/>
                  </a:lnTo>
                  <a:lnTo>
                    <a:pt x="128668" y="20941"/>
                  </a:lnTo>
                  <a:lnTo>
                    <a:pt x="134922" y="20941"/>
                  </a:lnTo>
                  <a:lnTo>
                    <a:pt x="135014" y="19343"/>
                  </a:lnTo>
                  <a:lnTo>
                    <a:pt x="135138" y="17167"/>
                  </a:lnTo>
                  <a:close/>
                </a:path>
                <a:path w="255905" h="2007870">
                  <a:moveTo>
                    <a:pt x="141365" y="12411"/>
                  </a:moveTo>
                  <a:lnTo>
                    <a:pt x="128299" y="12411"/>
                  </a:lnTo>
                  <a:lnTo>
                    <a:pt x="136764" y="12896"/>
                  </a:lnTo>
                  <a:lnTo>
                    <a:pt x="141393" y="12896"/>
                  </a:lnTo>
                  <a:lnTo>
                    <a:pt x="141365" y="12411"/>
                  </a:lnTo>
                  <a:close/>
                </a:path>
                <a:path w="255905" h="2007870">
                  <a:moveTo>
                    <a:pt x="130259" y="0"/>
                  </a:moveTo>
                  <a:lnTo>
                    <a:pt x="127906" y="0"/>
                  </a:lnTo>
                  <a:lnTo>
                    <a:pt x="127906" y="12411"/>
                  </a:lnTo>
                  <a:lnTo>
                    <a:pt x="127150" y="12411"/>
                  </a:lnTo>
                  <a:lnTo>
                    <a:pt x="140336" y="11675"/>
                  </a:lnTo>
                  <a:lnTo>
                    <a:pt x="141322" y="11675"/>
                  </a:lnTo>
                  <a:lnTo>
                    <a:pt x="141046" y="6349"/>
                  </a:lnTo>
                  <a:lnTo>
                    <a:pt x="137486" y="3251"/>
                  </a:lnTo>
                  <a:lnTo>
                    <a:pt x="132884" y="545"/>
                  </a:lnTo>
                  <a:lnTo>
                    <a:pt x="130259" y="0"/>
                  </a:lnTo>
                  <a:close/>
                </a:path>
                <a:path w="255905" h="2007870">
                  <a:moveTo>
                    <a:pt x="141323" y="11675"/>
                  </a:moveTo>
                  <a:lnTo>
                    <a:pt x="127501" y="12411"/>
                  </a:lnTo>
                  <a:lnTo>
                    <a:pt x="141365" y="12411"/>
                  </a:lnTo>
                  <a:lnTo>
                    <a:pt x="141323" y="11675"/>
                  </a:lnTo>
                  <a:close/>
                </a:path>
                <a:path w="255905" h="2007870">
                  <a:moveTo>
                    <a:pt x="141322" y="11675"/>
                  </a:moveTo>
                  <a:lnTo>
                    <a:pt x="140336" y="11675"/>
                  </a:lnTo>
                  <a:lnTo>
                    <a:pt x="130865" y="12218"/>
                  </a:lnTo>
                  <a:lnTo>
                    <a:pt x="141322" y="116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13671167" y="6172976"/>
              <a:ext cx="523875" cy="523875"/>
            </a:xfrm>
            <a:custGeom>
              <a:avLst/>
              <a:gdLst/>
              <a:ahLst/>
              <a:cxnLst/>
              <a:rect l="l" t="t" r="r" b="b"/>
              <a:pathLst>
                <a:path w="523875" h="523875">
                  <a:moveTo>
                    <a:pt x="75968" y="75968"/>
                  </a:moveTo>
                  <a:lnTo>
                    <a:pt x="45581" y="112339"/>
                  </a:lnTo>
                  <a:lnTo>
                    <a:pt x="22790" y="152381"/>
                  </a:lnTo>
                  <a:lnTo>
                    <a:pt x="7596" y="195046"/>
                  </a:lnTo>
                  <a:lnTo>
                    <a:pt x="0" y="239284"/>
                  </a:lnTo>
                  <a:lnTo>
                    <a:pt x="0" y="284046"/>
                  </a:lnTo>
                  <a:lnTo>
                    <a:pt x="7596" y="328284"/>
                  </a:lnTo>
                  <a:lnTo>
                    <a:pt x="22790" y="370948"/>
                  </a:lnTo>
                  <a:lnTo>
                    <a:pt x="45581" y="410990"/>
                  </a:lnTo>
                  <a:lnTo>
                    <a:pt x="75968" y="447362"/>
                  </a:lnTo>
                  <a:lnTo>
                    <a:pt x="112339" y="477749"/>
                  </a:lnTo>
                  <a:lnTo>
                    <a:pt x="152381" y="500539"/>
                  </a:lnTo>
                  <a:lnTo>
                    <a:pt x="195046" y="515733"/>
                  </a:lnTo>
                  <a:lnTo>
                    <a:pt x="239284" y="523330"/>
                  </a:lnTo>
                  <a:lnTo>
                    <a:pt x="284046" y="523330"/>
                  </a:lnTo>
                  <a:lnTo>
                    <a:pt x="328284" y="515733"/>
                  </a:lnTo>
                  <a:lnTo>
                    <a:pt x="370948" y="500539"/>
                  </a:lnTo>
                  <a:lnTo>
                    <a:pt x="410990" y="477749"/>
                  </a:lnTo>
                  <a:lnTo>
                    <a:pt x="447361" y="447361"/>
                  </a:lnTo>
                  <a:lnTo>
                    <a:pt x="477749" y="410990"/>
                  </a:lnTo>
                  <a:lnTo>
                    <a:pt x="500539" y="370948"/>
                  </a:lnTo>
                  <a:lnTo>
                    <a:pt x="515733" y="328284"/>
                  </a:lnTo>
                  <a:lnTo>
                    <a:pt x="523330" y="284046"/>
                  </a:lnTo>
                  <a:lnTo>
                    <a:pt x="523330" y="239284"/>
                  </a:lnTo>
                  <a:lnTo>
                    <a:pt x="515733" y="195046"/>
                  </a:lnTo>
                  <a:lnTo>
                    <a:pt x="500539" y="152381"/>
                  </a:lnTo>
                  <a:lnTo>
                    <a:pt x="477749" y="112339"/>
                  </a:lnTo>
                  <a:lnTo>
                    <a:pt x="447361" y="75968"/>
                  </a:lnTo>
                  <a:lnTo>
                    <a:pt x="410990" y="45581"/>
                  </a:lnTo>
                  <a:lnTo>
                    <a:pt x="370948" y="22790"/>
                  </a:lnTo>
                  <a:lnTo>
                    <a:pt x="328284" y="7596"/>
                  </a:lnTo>
                  <a:lnTo>
                    <a:pt x="284046" y="0"/>
                  </a:lnTo>
                  <a:lnTo>
                    <a:pt x="239284" y="0"/>
                  </a:lnTo>
                  <a:lnTo>
                    <a:pt x="195046" y="7596"/>
                  </a:lnTo>
                  <a:lnTo>
                    <a:pt x="152381" y="22790"/>
                  </a:lnTo>
                  <a:lnTo>
                    <a:pt x="112339" y="45581"/>
                  </a:lnTo>
                  <a:lnTo>
                    <a:pt x="75968" y="75968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13660732" y="6162543"/>
              <a:ext cx="544195" cy="544195"/>
            </a:xfrm>
            <a:custGeom>
              <a:avLst/>
              <a:gdLst/>
              <a:ahLst/>
              <a:cxnLst/>
              <a:rect l="l" t="t" r="r" b="b"/>
              <a:pathLst>
                <a:path w="544194" h="544195">
                  <a:moveTo>
                    <a:pt x="78997" y="78997"/>
                  </a:moveTo>
                  <a:lnTo>
                    <a:pt x="47398" y="116818"/>
                  </a:lnTo>
                  <a:lnTo>
                    <a:pt x="23699" y="158457"/>
                  </a:lnTo>
                  <a:lnTo>
                    <a:pt x="7899" y="202822"/>
                  </a:lnTo>
                  <a:lnTo>
                    <a:pt x="0" y="248824"/>
                  </a:lnTo>
                  <a:lnTo>
                    <a:pt x="0" y="295371"/>
                  </a:lnTo>
                  <a:lnTo>
                    <a:pt x="7899" y="341373"/>
                  </a:lnTo>
                  <a:lnTo>
                    <a:pt x="23699" y="385738"/>
                  </a:lnTo>
                  <a:lnTo>
                    <a:pt x="47398" y="427377"/>
                  </a:lnTo>
                  <a:lnTo>
                    <a:pt x="78997" y="465198"/>
                  </a:lnTo>
                  <a:lnTo>
                    <a:pt x="116818" y="496797"/>
                  </a:lnTo>
                  <a:lnTo>
                    <a:pt x="158457" y="520497"/>
                  </a:lnTo>
                  <a:lnTo>
                    <a:pt x="202823" y="536296"/>
                  </a:lnTo>
                  <a:lnTo>
                    <a:pt x="248824" y="544196"/>
                  </a:lnTo>
                  <a:lnTo>
                    <a:pt x="295371" y="544196"/>
                  </a:lnTo>
                  <a:lnTo>
                    <a:pt x="341373" y="536296"/>
                  </a:lnTo>
                  <a:lnTo>
                    <a:pt x="385738" y="520497"/>
                  </a:lnTo>
                  <a:lnTo>
                    <a:pt x="427377" y="496797"/>
                  </a:lnTo>
                  <a:lnTo>
                    <a:pt x="465198" y="465198"/>
                  </a:lnTo>
                  <a:lnTo>
                    <a:pt x="450390" y="450390"/>
                  </a:lnTo>
                  <a:lnTo>
                    <a:pt x="415470" y="479566"/>
                  </a:lnTo>
                  <a:lnTo>
                    <a:pt x="377024" y="501448"/>
                  </a:lnTo>
                  <a:lnTo>
                    <a:pt x="336060" y="516036"/>
                  </a:lnTo>
                  <a:lnTo>
                    <a:pt x="293586" y="523330"/>
                  </a:lnTo>
                  <a:lnTo>
                    <a:pt x="250609" y="523330"/>
                  </a:lnTo>
                  <a:lnTo>
                    <a:pt x="208135" y="516036"/>
                  </a:lnTo>
                  <a:lnTo>
                    <a:pt x="167172" y="501448"/>
                  </a:lnTo>
                  <a:lnTo>
                    <a:pt x="128726" y="479566"/>
                  </a:lnTo>
                  <a:lnTo>
                    <a:pt x="93805" y="450391"/>
                  </a:lnTo>
                  <a:lnTo>
                    <a:pt x="64629" y="415470"/>
                  </a:lnTo>
                  <a:lnTo>
                    <a:pt x="42747" y="377024"/>
                  </a:lnTo>
                  <a:lnTo>
                    <a:pt x="28159" y="336061"/>
                  </a:lnTo>
                  <a:lnTo>
                    <a:pt x="20865" y="293586"/>
                  </a:lnTo>
                  <a:lnTo>
                    <a:pt x="20865" y="250609"/>
                  </a:lnTo>
                  <a:lnTo>
                    <a:pt x="28159" y="208135"/>
                  </a:lnTo>
                  <a:lnTo>
                    <a:pt x="42747" y="167171"/>
                  </a:lnTo>
                  <a:lnTo>
                    <a:pt x="64629" y="128726"/>
                  </a:lnTo>
                  <a:lnTo>
                    <a:pt x="93805" y="93805"/>
                  </a:lnTo>
                  <a:lnTo>
                    <a:pt x="78997" y="78997"/>
                  </a:lnTo>
                  <a:close/>
                </a:path>
                <a:path w="544194" h="544195">
                  <a:moveTo>
                    <a:pt x="78997" y="78997"/>
                  </a:moveTo>
                  <a:lnTo>
                    <a:pt x="93805" y="93805"/>
                  </a:lnTo>
                  <a:lnTo>
                    <a:pt x="128726" y="64629"/>
                  </a:lnTo>
                  <a:lnTo>
                    <a:pt x="167171" y="42747"/>
                  </a:lnTo>
                  <a:lnTo>
                    <a:pt x="208135" y="28159"/>
                  </a:lnTo>
                  <a:lnTo>
                    <a:pt x="250609" y="20865"/>
                  </a:lnTo>
                  <a:lnTo>
                    <a:pt x="293586" y="20865"/>
                  </a:lnTo>
                  <a:lnTo>
                    <a:pt x="336060" y="28159"/>
                  </a:lnTo>
                  <a:lnTo>
                    <a:pt x="377024" y="42747"/>
                  </a:lnTo>
                  <a:lnTo>
                    <a:pt x="415470" y="64629"/>
                  </a:lnTo>
                  <a:lnTo>
                    <a:pt x="450390" y="93805"/>
                  </a:lnTo>
                  <a:lnTo>
                    <a:pt x="479566" y="128726"/>
                  </a:lnTo>
                  <a:lnTo>
                    <a:pt x="501448" y="167172"/>
                  </a:lnTo>
                  <a:lnTo>
                    <a:pt x="516036" y="208135"/>
                  </a:lnTo>
                  <a:lnTo>
                    <a:pt x="523330" y="250609"/>
                  </a:lnTo>
                  <a:lnTo>
                    <a:pt x="523330" y="293586"/>
                  </a:lnTo>
                  <a:lnTo>
                    <a:pt x="516036" y="336060"/>
                  </a:lnTo>
                  <a:lnTo>
                    <a:pt x="501448" y="377024"/>
                  </a:lnTo>
                  <a:lnTo>
                    <a:pt x="479566" y="415469"/>
                  </a:lnTo>
                  <a:lnTo>
                    <a:pt x="450390" y="450390"/>
                  </a:lnTo>
                  <a:lnTo>
                    <a:pt x="465198" y="465198"/>
                  </a:lnTo>
                  <a:lnTo>
                    <a:pt x="496797" y="427377"/>
                  </a:lnTo>
                  <a:lnTo>
                    <a:pt x="520497" y="385738"/>
                  </a:lnTo>
                  <a:lnTo>
                    <a:pt x="536296" y="341373"/>
                  </a:lnTo>
                  <a:lnTo>
                    <a:pt x="544196" y="295371"/>
                  </a:lnTo>
                  <a:lnTo>
                    <a:pt x="544196" y="248824"/>
                  </a:lnTo>
                  <a:lnTo>
                    <a:pt x="536296" y="202823"/>
                  </a:lnTo>
                  <a:lnTo>
                    <a:pt x="520497" y="158457"/>
                  </a:lnTo>
                  <a:lnTo>
                    <a:pt x="496797" y="116818"/>
                  </a:lnTo>
                  <a:lnTo>
                    <a:pt x="465198" y="78997"/>
                  </a:lnTo>
                  <a:lnTo>
                    <a:pt x="427377" y="47398"/>
                  </a:lnTo>
                  <a:lnTo>
                    <a:pt x="385738" y="23699"/>
                  </a:lnTo>
                  <a:lnTo>
                    <a:pt x="341373" y="7899"/>
                  </a:lnTo>
                  <a:lnTo>
                    <a:pt x="295371" y="0"/>
                  </a:lnTo>
                  <a:lnTo>
                    <a:pt x="248824" y="0"/>
                  </a:lnTo>
                  <a:lnTo>
                    <a:pt x="202822" y="7899"/>
                  </a:lnTo>
                  <a:lnTo>
                    <a:pt x="158457" y="23699"/>
                  </a:lnTo>
                  <a:lnTo>
                    <a:pt x="116818" y="47398"/>
                  </a:lnTo>
                  <a:lnTo>
                    <a:pt x="78997" y="789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1" name="object 18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770764" y="6264627"/>
              <a:ext cx="90628" cy="90628"/>
            </a:xfrm>
            <a:prstGeom prst="rect">
              <a:avLst/>
            </a:prstGeom>
          </p:spPr>
        </p:pic>
        <p:sp>
          <p:nvSpPr>
            <p:cNvPr id="182" name="object 182" descr=""/>
            <p:cNvSpPr/>
            <p:nvPr/>
          </p:nvSpPr>
          <p:spPr>
            <a:xfrm>
              <a:off x="14165262" y="5712789"/>
              <a:ext cx="182245" cy="1547495"/>
            </a:xfrm>
            <a:custGeom>
              <a:avLst/>
              <a:gdLst/>
              <a:ahLst/>
              <a:cxnLst/>
              <a:rect l="l" t="t" r="r" b="b"/>
              <a:pathLst>
                <a:path w="182244" h="1547495">
                  <a:moveTo>
                    <a:pt x="92212" y="0"/>
                  </a:moveTo>
                  <a:lnTo>
                    <a:pt x="89737" y="0"/>
                  </a:lnTo>
                  <a:lnTo>
                    <a:pt x="88717" y="599"/>
                  </a:lnTo>
                  <a:lnTo>
                    <a:pt x="0" y="1547220"/>
                  </a:lnTo>
                  <a:lnTo>
                    <a:pt x="181962" y="1547220"/>
                  </a:lnTo>
                  <a:lnTo>
                    <a:pt x="93232" y="599"/>
                  </a:lnTo>
                  <a:lnTo>
                    <a:pt x="92212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14154173" y="5702318"/>
              <a:ext cx="204470" cy="1568450"/>
            </a:xfrm>
            <a:custGeom>
              <a:avLst/>
              <a:gdLst/>
              <a:ahLst/>
              <a:cxnLst/>
              <a:rect l="l" t="t" r="r" b="b"/>
              <a:pathLst>
                <a:path w="204469" h="1568450">
                  <a:moveTo>
                    <a:pt x="634" y="1557091"/>
                  </a:moveTo>
                  <a:lnTo>
                    <a:pt x="0" y="1568162"/>
                  </a:lnTo>
                  <a:lnTo>
                    <a:pt x="11088" y="1568162"/>
                  </a:lnTo>
                  <a:lnTo>
                    <a:pt x="11088" y="1557691"/>
                  </a:lnTo>
                  <a:lnTo>
                    <a:pt x="634" y="1557091"/>
                  </a:lnTo>
                  <a:close/>
                </a:path>
                <a:path w="204469" h="1568450">
                  <a:moveTo>
                    <a:pt x="11088" y="1557691"/>
                  </a:moveTo>
                  <a:lnTo>
                    <a:pt x="11088" y="1568162"/>
                  </a:lnTo>
                  <a:lnTo>
                    <a:pt x="193051" y="1568162"/>
                  </a:lnTo>
                  <a:lnTo>
                    <a:pt x="193051" y="1558291"/>
                  </a:lnTo>
                  <a:lnTo>
                    <a:pt x="21542" y="1558291"/>
                  </a:lnTo>
                  <a:lnTo>
                    <a:pt x="11088" y="1557691"/>
                  </a:lnTo>
                  <a:close/>
                </a:path>
                <a:path w="204469" h="1568450">
                  <a:moveTo>
                    <a:pt x="203504" y="1557091"/>
                  </a:moveTo>
                  <a:lnTo>
                    <a:pt x="193051" y="1557691"/>
                  </a:lnTo>
                  <a:lnTo>
                    <a:pt x="193051" y="1568162"/>
                  </a:lnTo>
                  <a:lnTo>
                    <a:pt x="204139" y="1568162"/>
                  </a:lnTo>
                  <a:lnTo>
                    <a:pt x="203573" y="1558291"/>
                  </a:lnTo>
                  <a:lnTo>
                    <a:pt x="203504" y="1557091"/>
                  </a:lnTo>
                  <a:close/>
                </a:path>
                <a:path w="204469" h="1568450">
                  <a:moveTo>
                    <a:pt x="22177" y="1547220"/>
                  </a:moveTo>
                  <a:lnTo>
                    <a:pt x="11088" y="1547220"/>
                  </a:lnTo>
                  <a:lnTo>
                    <a:pt x="11088" y="1557691"/>
                  </a:lnTo>
                  <a:lnTo>
                    <a:pt x="21542" y="1558291"/>
                  </a:lnTo>
                  <a:lnTo>
                    <a:pt x="22177" y="1547220"/>
                  </a:lnTo>
                  <a:close/>
                </a:path>
                <a:path w="204469" h="1568450">
                  <a:moveTo>
                    <a:pt x="181962" y="1547220"/>
                  </a:moveTo>
                  <a:lnTo>
                    <a:pt x="22177" y="1547220"/>
                  </a:lnTo>
                  <a:lnTo>
                    <a:pt x="21611" y="1557091"/>
                  </a:lnTo>
                  <a:lnTo>
                    <a:pt x="21542" y="1558291"/>
                  </a:lnTo>
                  <a:lnTo>
                    <a:pt x="182597" y="1558291"/>
                  </a:lnTo>
                  <a:lnTo>
                    <a:pt x="181962" y="1547220"/>
                  </a:lnTo>
                  <a:close/>
                </a:path>
                <a:path w="204469" h="1568450">
                  <a:moveTo>
                    <a:pt x="99754" y="11835"/>
                  </a:moveTo>
                  <a:lnTo>
                    <a:pt x="110202" y="12532"/>
                  </a:lnTo>
                  <a:lnTo>
                    <a:pt x="102064" y="154428"/>
                  </a:lnTo>
                  <a:lnTo>
                    <a:pt x="182528" y="1557091"/>
                  </a:lnTo>
                  <a:lnTo>
                    <a:pt x="182597" y="1558291"/>
                  </a:lnTo>
                  <a:lnTo>
                    <a:pt x="193049" y="1557691"/>
                  </a:lnTo>
                  <a:lnTo>
                    <a:pt x="193051" y="1547220"/>
                  </a:lnTo>
                  <a:lnTo>
                    <a:pt x="202938" y="1547220"/>
                  </a:lnTo>
                  <a:lnTo>
                    <a:pt x="114900" y="12532"/>
                  </a:lnTo>
                  <a:lnTo>
                    <a:pt x="111899" y="12532"/>
                  </a:lnTo>
                  <a:lnTo>
                    <a:pt x="99754" y="11835"/>
                  </a:lnTo>
                  <a:close/>
                </a:path>
                <a:path w="204469" h="1568450">
                  <a:moveTo>
                    <a:pt x="193051" y="1557691"/>
                  </a:moveTo>
                  <a:lnTo>
                    <a:pt x="182597" y="1558291"/>
                  </a:lnTo>
                  <a:lnTo>
                    <a:pt x="193051" y="1558291"/>
                  </a:lnTo>
                  <a:lnTo>
                    <a:pt x="193051" y="1557691"/>
                  </a:lnTo>
                  <a:close/>
                </a:path>
                <a:path w="204469" h="1568450">
                  <a:moveTo>
                    <a:pt x="89301" y="11236"/>
                  </a:moveTo>
                  <a:lnTo>
                    <a:pt x="634" y="1557091"/>
                  </a:lnTo>
                  <a:lnTo>
                    <a:pt x="11088" y="1557691"/>
                  </a:lnTo>
                  <a:lnTo>
                    <a:pt x="11088" y="1547220"/>
                  </a:lnTo>
                  <a:lnTo>
                    <a:pt x="22177" y="1547220"/>
                  </a:lnTo>
                  <a:lnTo>
                    <a:pt x="102064" y="154428"/>
                  </a:lnTo>
                  <a:lnTo>
                    <a:pt x="93924" y="12532"/>
                  </a:lnTo>
                  <a:lnTo>
                    <a:pt x="92227" y="12532"/>
                  </a:lnTo>
                  <a:lnTo>
                    <a:pt x="101687" y="11989"/>
                  </a:lnTo>
                  <a:lnTo>
                    <a:pt x="102064" y="11989"/>
                  </a:lnTo>
                  <a:lnTo>
                    <a:pt x="89301" y="11236"/>
                  </a:lnTo>
                  <a:close/>
                </a:path>
                <a:path w="204469" h="1568450">
                  <a:moveTo>
                    <a:pt x="202938" y="1547220"/>
                  </a:moveTo>
                  <a:lnTo>
                    <a:pt x="193051" y="1547220"/>
                  </a:lnTo>
                  <a:lnTo>
                    <a:pt x="193051" y="1557691"/>
                  </a:lnTo>
                  <a:lnTo>
                    <a:pt x="203501" y="1557091"/>
                  </a:lnTo>
                  <a:lnTo>
                    <a:pt x="202938" y="1547220"/>
                  </a:lnTo>
                  <a:close/>
                </a:path>
                <a:path w="204469" h="1568450">
                  <a:moveTo>
                    <a:pt x="94214" y="16876"/>
                  </a:moveTo>
                  <a:lnTo>
                    <a:pt x="94303" y="19142"/>
                  </a:lnTo>
                  <a:lnTo>
                    <a:pt x="102064" y="154428"/>
                  </a:lnTo>
                  <a:lnTo>
                    <a:pt x="109720" y="20941"/>
                  </a:lnTo>
                  <a:lnTo>
                    <a:pt x="101105" y="20941"/>
                  </a:lnTo>
                  <a:lnTo>
                    <a:pt x="99774" y="20729"/>
                  </a:lnTo>
                  <a:lnTo>
                    <a:pt x="97084" y="19142"/>
                  </a:lnTo>
                  <a:lnTo>
                    <a:pt x="94214" y="16876"/>
                  </a:lnTo>
                  <a:close/>
                </a:path>
                <a:path w="204469" h="1568450">
                  <a:moveTo>
                    <a:pt x="102063" y="11989"/>
                  </a:moveTo>
                  <a:lnTo>
                    <a:pt x="93924" y="12532"/>
                  </a:lnTo>
                  <a:lnTo>
                    <a:pt x="94214" y="16876"/>
                  </a:lnTo>
                  <a:lnTo>
                    <a:pt x="97084" y="19142"/>
                  </a:lnTo>
                  <a:lnTo>
                    <a:pt x="99774" y="20729"/>
                  </a:lnTo>
                  <a:lnTo>
                    <a:pt x="101105" y="20941"/>
                  </a:lnTo>
                  <a:lnTo>
                    <a:pt x="102063" y="20941"/>
                  </a:lnTo>
                  <a:lnTo>
                    <a:pt x="102063" y="11989"/>
                  </a:lnTo>
                  <a:close/>
                </a:path>
                <a:path w="204469" h="1568450">
                  <a:moveTo>
                    <a:pt x="102064" y="11989"/>
                  </a:moveTo>
                  <a:lnTo>
                    <a:pt x="102063" y="20941"/>
                  </a:lnTo>
                  <a:lnTo>
                    <a:pt x="103021" y="20941"/>
                  </a:lnTo>
                  <a:lnTo>
                    <a:pt x="104353" y="20729"/>
                  </a:lnTo>
                  <a:lnTo>
                    <a:pt x="107042" y="19142"/>
                  </a:lnTo>
                  <a:lnTo>
                    <a:pt x="109912" y="16876"/>
                  </a:lnTo>
                  <a:lnTo>
                    <a:pt x="110202" y="12532"/>
                  </a:lnTo>
                  <a:lnTo>
                    <a:pt x="102064" y="11989"/>
                  </a:lnTo>
                  <a:close/>
                </a:path>
                <a:path w="204469" h="1568450">
                  <a:moveTo>
                    <a:pt x="109953" y="16876"/>
                  </a:moveTo>
                  <a:lnTo>
                    <a:pt x="107042" y="19142"/>
                  </a:lnTo>
                  <a:lnTo>
                    <a:pt x="104353" y="20729"/>
                  </a:lnTo>
                  <a:lnTo>
                    <a:pt x="103021" y="20941"/>
                  </a:lnTo>
                  <a:lnTo>
                    <a:pt x="109720" y="20941"/>
                  </a:lnTo>
                  <a:lnTo>
                    <a:pt x="109953" y="16876"/>
                  </a:lnTo>
                  <a:close/>
                </a:path>
                <a:path w="204469" h="1568450">
                  <a:moveTo>
                    <a:pt x="102063" y="0"/>
                  </a:moveTo>
                  <a:lnTo>
                    <a:pt x="99868" y="0"/>
                  </a:lnTo>
                  <a:lnTo>
                    <a:pt x="97407" y="512"/>
                  </a:lnTo>
                  <a:lnTo>
                    <a:pt x="93053" y="3081"/>
                  </a:lnTo>
                  <a:lnTo>
                    <a:pt x="89647" y="6029"/>
                  </a:lnTo>
                  <a:lnTo>
                    <a:pt x="89351" y="10470"/>
                  </a:lnTo>
                  <a:lnTo>
                    <a:pt x="89300" y="11236"/>
                  </a:lnTo>
                  <a:lnTo>
                    <a:pt x="90759" y="11236"/>
                  </a:lnTo>
                  <a:lnTo>
                    <a:pt x="102439" y="11989"/>
                  </a:lnTo>
                  <a:lnTo>
                    <a:pt x="101687" y="11989"/>
                  </a:lnTo>
                  <a:lnTo>
                    <a:pt x="92227" y="12532"/>
                  </a:lnTo>
                  <a:lnTo>
                    <a:pt x="93924" y="12532"/>
                  </a:lnTo>
                  <a:lnTo>
                    <a:pt x="102063" y="11989"/>
                  </a:lnTo>
                  <a:lnTo>
                    <a:pt x="102063" y="0"/>
                  </a:lnTo>
                  <a:close/>
                </a:path>
                <a:path w="204469" h="1568450">
                  <a:moveTo>
                    <a:pt x="114869" y="11989"/>
                  </a:moveTo>
                  <a:lnTo>
                    <a:pt x="102439" y="11989"/>
                  </a:lnTo>
                  <a:lnTo>
                    <a:pt x="111899" y="12532"/>
                  </a:lnTo>
                  <a:lnTo>
                    <a:pt x="114900" y="12532"/>
                  </a:lnTo>
                  <a:lnTo>
                    <a:pt x="114869" y="11989"/>
                  </a:lnTo>
                  <a:close/>
                </a:path>
                <a:path w="204469" h="1568450">
                  <a:moveTo>
                    <a:pt x="104259" y="0"/>
                  </a:moveTo>
                  <a:lnTo>
                    <a:pt x="102063" y="0"/>
                  </a:lnTo>
                  <a:lnTo>
                    <a:pt x="102063" y="11989"/>
                  </a:lnTo>
                  <a:lnTo>
                    <a:pt x="101687" y="11989"/>
                  </a:lnTo>
                  <a:lnTo>
                    <a:pt x="113367" y="11236"/>
                  </a:lnTo>
                  <a:lnTo>
                    <a:pt x="114826" y="11236"/>
                  </a:lnTo>
                  <a:lnTo>
                    <a:pt x="114479" y="6029"/>
                  </a:lnTo>
                  <a:lnTo>
                    <a:pt x="111073" y="3081"/>
                  </a:lnTo>
                  <a:lnTo>
                    <a:pt x="106719" y="512"/>
                  </a:lnTo>
                  <a:lnTo>
                    <a:pt x="104259" y="0"/>
                  </a:lnTo>
                  <a:close/>
                </a:path>
                <a:path w="204469" h="1568450">
                  <a:moveTo>
                    <a:pt x="104373" y="11835"/>
                  </a:moveTo>
                  <a:lnTo>
                    <a:pt x="101687" y="11989"/>
                  </a:lnTo>
                  <a:lnTo>
                    <a:pt x="102063" y="11989"/>
                  </a:lnTo>
                  <a:lnTo>
                    <a:pt x="104373" y="11835"/>
                  </a:lnTo>
                  <a:close/>
                </a:path>
                <a:path w="204469" h="1568450">
                  <a:moveTo>
                    <a:pt x="114826" y="11236"/>
                  </a:moveTo>
                  <a:lnTo>
                    <a:pt x="102063" y="11989"/>
                  </a:lnTo>
                  <a:lnTo>
                    <a:pt x="114869" y="11989"/>
                  </a:lnTo>
                  <a:lnTo>
                    <a:pt x="114826" y="112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4" name="object 18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87267" y="6532052"/>
              <a:ext cx="163373" cy="245683"/>
            </a:xfrm>
            <a:prstGeom prst="rect">
              <a:avLst/>
            </a:prstGeom>
          </p:spPr>
        </p:pic>
        <p:sp>
          <p:nvSpPr>
            <p:cNvPr id="185" name="object 185" descr=""/>
            <p:cNvSpPr/>
            <p:nvPr/>
          </p:nvSpPr>
          <p:spPr>
            <a:xfrm>
              <a:off x="15524478" y="6767264"/>
              <a:ext cx="888365" cy="488950"/>
            </a:xfrm>
            <a:custGeom>
              <a:avLst/>
              <a:gdLst/>
              <a:ahLst/>
              <a:cxnLst/>
              <a:rect l="l" t="t" r="r" b="b"/>
              <a:pathLst>
                <a:path w="888365" h="488950">
                  <a:moveTo>
                    <a:pt x="571513" y="0"/>
                  </a:moveTo>
                  <a:lnTo>
                    <a:pt x="316702" y="0"/>
                  </a:lnTo>
                  <a:lnTo>
                    <a:pt x="0" y="488421"/>
                  </a:lnTo>
                  <a:lnTo>
                    <a:pt x="888215" y="488421"/>
                  </a:lnTo>
                  <a:lnTo>
                    <a:pt x="571513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15513443" y="6756799"/>
              <a:ext cx="910590" cy="509905"/>
            </a:xfrm>
            <a:custGeom>
              <a:avLst/>
              <a:gdLst/>
              <a:ahLst/>
              <a:cxnLst/>
              <a:rect l="l" t="t" r="r" b="b"/>
              <a:pathLst>
                <a:path w="910590" h="509904">
                  <a:moveTo>
                    <a:pt x="350558" y="72783"/>
                  </a:moveTo>
                  <a:lnTo>
                    <a:pt x="349834" y="69697"/>
                  </a:lnTo>
                  <a:lnTo>
                    <a:pt x="349808" y="69557"/>
                  </a:lnTo>
                  <a:lnTo>
                    <a:pt x="344906" y="66497"/>
                  </a:lnTo>
                  <a:lnTo>
                    <a:pt x="341668" y="67233"/>
                  </a:lnTo>
                  <a:lnTo>
                    <a:pt x="340233" y="69557"/>
                  </a:lnTo>
                  <a:lnTo>
                    <a:pt x="340144" y="69697"/>
                  </a:lnTo>
                  <a:lnTo>
                    <a:pt x="162750" y="353885"/>
                  </a:lnTo>
                  <a:lnTo>
                    <a:pt x="161213" y="356336"/>
                  </a:lnTo>
                  <a:lnTo>
                    <a:pt x="161925" y="359422"/>
                  </a:lnTo>
                  <a:lnTo>
                    <a:pt x="161963" y="359562"/>
                  </a:lnTo>
                  <a:lnTo>
                    <a:pt x="166865" y="362623"/>
                  </a:lnTo>
                  <a:lnTo>
                    <a:pt x="170091" y="361873"/>
                  </a:lnTo>
                  <a:lnTo>
                    <a:pt x="171538" y="359562"/>
                  </a:lnTo>
                  <a:lnTo>
                    <a:pt x="171627" y="359422"/>
                  </a:lnTo>
                  <a:lnTo>
                    <a:pt x="349021" y="75234"/>
                  </a:lnTo>
                  <a:lnTo>
                    <a:pt x="350558" y="72783"/>
                  </a:lnTo>
                  <a:close/>
                </a:path>
                <a:path w="910590" h="509904">
                  <a:moveTo>
                    <a:pt x="405460" y="71259"/>
                  </a:moveTo>
                  <a:lnTo>
                    <a:pt x="403910" y="68326"/>
                  </a:lnTo>
                  <a:lnTo>
                    <a:pt x="398386" y="66611"/>
                  </a:lnTo>
                  <a:lnTo>
                    <a:pt x="395452" y="68148"/>
                  </a:lnTo>
                  <a:lnTo>
                    <a:pt x="394601" y="70916"/>
                  </a:lnTo>
                  <a:lnTo>
                    <a:pt x="306412" y="355104"/>
                  </a:lnTo>
                  <a:lnTo>
                    <a:pt x="305562" y="357860"/>
                  </a:lnTo>
                  <a:lnTo>
                    <a:pt x="307098" y="360794"/>
                  </a:lnTo>
                  <a:lnTo>
                    <a:pt x="312623" y="362508"/>
                  </a:lnTo>
                  <a:lnTo>
                    <a:pt x="315556" y="360959"/>
                  </a:lnTo>
                  <a:lnTo>
                    <a:pt x="316420" y="358203"/>
                  </a:lnTo>
                  <a:lnTo>
                    <a:pt x="404596" y="74015"/>
                  </a:lnTo>
                  <a:lnTo>
                    <a:pt x="405460" y="71259"/>
                  </a:lnTo>
                  <a:close/>
                </a:path>
                <a:path w="910590" h="509904">
                  <a:moveTo>
                    <a:pt x="460375" y="69570"/>
                  </a:moveTo>
                  <a:lnTo>
                    <a:pt x="458038" y="67233"/>
                  </a:lnTo>
                  <a:lnTo>
                    <a:pt x="452247" y="67233"/>
                  </a:lnTo>
                  <a:lnTo>
                    <a:pt x="449910" y="69570"/>
                  </a:lnTo>
                  <a:lnTo>
                    <a:pt x="449910" y="368122"/>
                  </a:lnTo>
                  <a:lnTo>
                    <a:pt x="452247" y="370471"/>
                  </a:lnTo>
                  <a:lnTo>
                    <a:pt x="458038" y="370471"/>
                  </a:lnTo>
                  <a:lnTo>
                    <a:pt x="460375" y="368122"/>
                  </a:lnTo>
                  <a:lnTo>
                    <a:pt x="460375" y="69570"/>
                  </a:lnTo>
                  <a:close/>
                </a:path>
                <a:path w="910590" h="509904">
                  <a:moveTo>
                    <a:pt x="604723" y="357860"/>
                  </a:moveTo>
                  <a:lnTo>
                    <a:pt x="603859" y="355104"/>
                  </a:lnTo>
                  <a:lnTo>
                    <a:pt x="515785" y="71259"/>
                  </a:lnTo>
                  <a:lnTo>
                    <a:pt x="515683" y="70916"/>
                  </a:lnTo>
                  <a:lnTo>
                    <a:pt x="514870" y="68326"/>
                  </a:lnTo>
                  <a:lnTo>
                    <a:pt x="514819" y="68148"/>
                  </a:lnTo>
                  <a:lnTo>
                    <a:pt x="511886" y="66611"/>
                  </a:lnTo>
                  <a:lnTo>
                    <a:pt x="506361" y="68326"/>
                  </a:lnTo>
                  <a:lnTo>
                    <a:pt x="504825" y="71259"/>
                  </a:lnTo>
                  <a:lnTo>
                    <a:pt x="505675" y="74015"/>
                  </a:lnTo>
                  <a:lnTo>
                    <a:pt x="593750" y="357860"/>
                  </a:lnTo>
                  <a:lnTo>
                    <a:pt x="593864" y="358203"/>
                  </a:lnTo>
                  <a:lnTo>
                    <a:pt x="594664" y="360794"/>
                  </a:lnTo>
                  <a:lnTo>
                    <a:pt x="594715" y="360959"/>
                  </a:lnTo>
                  <a:lnTo>
                    <a:pt x="597649" y="362508"/>
                  </a:lnTo>
                  <a:lnTo>
                    <a:pt x="603173" y="360794"/>
                  </a:lnTo>
                  <a:lnTo>
                    <a:pt x="604723" y="357860"/>
                  </a:lnTo>
                  <a:close/>
                </a:path>
                <a:path w="910590" h="509904">
                  <a:moveTo>
                    <a:pt x="749058" y="356336"/>
                  </a:moveTo>
                  <a:lnTo>
                    <a:pt x="747534" y="353885"/>
                  </a:lnTo>
                  <a:lnTo>
                    <a:pt x="570141" y="69697"/>
                  </a:lnTo>
                  <a:lnTo>
                    <a:pt x="568604" y="67233"/>
                  </a:lnTo>
                  <a:lnTo>
                    <a:pt x="565378" y="66497"/>
                  </a:lnTo>
                  <a:lnTo>
                    <a:pt x="560463" y="69557"/>
                  </a:lnTo>
                  <a:lnTo>
                    <a:pt x="559727" y="72783"/>
                  </a:lnTo>
                  <a:lnTo>
                    <a:pt x="561251" y="75234"/>
                  </a:lnTo>
                  <a:lnTo>
                    <a:pt x="738644" y="359422"/>
                  </a:lnTo>
                  <a:lnTo>
                    <a:pt x="740181" y="361873"/>
                  </a:lnTo>
                  <a:lnTo>
                    <a:pt x="743407" y="362623"/>
                  </a:lnTo>
                  <a:lnTo>
                    <a:pt x="748309" y="359562"/>
                  </a:lnTo>
                  <a:lnTo>
                    <a:pt x="748982" y="356654"/>
                  </a:lnTo>
                  <a:lnTo>
                    <a:pt x="749058" y="356336"/>
                  </a:lnTo>
                  <a:close/>
                </a:path>
                <a:path w="910590" h="509904">
                  <a:moveTo>
                    <a:pt x="910272" y="500519"/>
                  </a:moveTo>
                  <a:lnTo>
                    <a:pt x="910209" y="498894"/>
                  </a:lnTo>
                  <a:lnTo>
                    <a:pt x="910120" y="496417"/>
                  </a:lnTo>
                  <a:lnTo>
                    <a:pt x="908024" y="493191"/>
                  </a:lnTo>
                  <a:lnTo>
                    <a:pt x="904938" y="488416"/>
                  </a:lnTo>
                  <a:lnTo>
                    <a:pt x="879970" y="449922"/>
                  </a:lnTo>
                  <a:lnTo>
                    <a:pt x="879970" y="488416"/>
                  </a:lnTo>
                  <a:lnTo>
                    <a:pt x="792607" y="488416"/>
                  </a:lnTo>
                  <a:lnTo>
                    <a:pt x="800290" y="483235"/>
                  </a:lnTo>
                  <a:lnTo>
                    <a:pt x="805726" y="475183"/>
                  </a:lnTo>
                  <a:lnTo>
                    <a:pt x="807707" y="465328"/>
                  </a:lnTo>
                  <a:lnTo>
                    <a:pt x="805726" y="455485"/>
                  </a:lnTo>
                  <a:lnTo>
                    <a:pt x="800290" y="447433"/>
                  </a:lnTo>
                  <a:lnTo>
                    <a:pt x="797242" y="445389"/>
                  </a:lnTo>
                  <a:lnTo>
                    <a:pt x="797242" y="457136"/>
                  </a:lnTo>
                  <a:lnTo>
                    <a:pt x="797242" y="473532"/>
                  </a:lnTo>
                  <a:lnTo>
                    <a:pt x="790587" y="480174"/>
                  </a:lnTo>
                  <a:lnTo>
                    <a:pt x="782396" y="480174"/>
                  </a:lnTo>
                  <a:lnTo>
                    <a:pt x="774204" y="480174"/>
                  </a:lnTo>
                  <a:lnTo>
                    <a:pt x="767562" y="473532"/>
                  </a:lnTo>
                  <a:lnTo>
                    <a:pt x="767549" y="457136"/>
                  </a:lnTo>
                  <a:lnTo>
                    <a:pt x="774204" y="450494"/>
                  </a:lnTo>
                  <a:lnTo>
                    <a:pt x="782396" y="450494"/>
                  </a:lnTo>
                  <a:lnTo>
                    <a:pt x="790587" y="450494"/>
                  </a:lnTo>
                  <a:lnTo>
                    <a:pt x="797242" y="457136"/>
                  </a:lnTo>
                  <a:lnTo>
                    <a:pt x="797242" y="445389"/>
                  </a:lnTo>
                  <a:lnTo>
                    <a:pt x="792251" y="442010"/>
                  </a:lnTo>
                  <a:lnTo>
                    <a:pt x="782396" y="440016"/>
                  </a:lnTo>
                  <a:lnTo>
                    <a:pt x="772541" y="442010"/>
                  </a:lnTo>
                  <a:lnTo>
                    <a:pt x="764501" y="447433"/>
                  </a:lnTo>
                  <a:lnTo>
                    <a:pt x="759079" y="455485"/>
                  </a:lnTo>
                  <a:lnTo>
                    <a:pt x="757085" y="465328"/>
                  </a:lnTo>
                  <a:lnTo>
                    <a:pt x="759079" y="475183"/>
                  </a:lnTo>
                  <a:lnTo>
                    <a:pt x="764501" y="483235"/>
                  </a:lnTo>
                  <a:lnTo>
                    <a:pt x="772185" y="488416"/>
                  </a:lnTo>
                  <a:lnTo>
                    <a:pt x="628967" y="488416"/>
                  </a:lnTo>
                  <a:lnTo>
                    <a:pt x="636663" y="483235"/>
                  </a:lnTo>
                  <a:lnTo>
                    <a:pt x="642086" y="475183"/>
                  </a:lnTo>
                  <a:lnTo>
                    <a:pt x="644080" y="465328"/>
                  </a:lnTo>
                  <a:lnTo>
                    <a:pt x="642086" y="455485"/>
                  </a:lnTo>
                  <a:lnTo>
                    <a:pt x="636663" y="447433"/>
                  </a:lnTo>
                  <a:lnTo>
                    <a:pt x="633603" y="445376"/>
                  </a:lnTo>
                  <a:lnTo>
                    <a:pt x="633603" y="457136"/>
                  </a:lnTo>
                  <a:lnTo>
                    <a:pt x="633603" y="473532"/>
                  </a:lnTo>
                  <a:lnTo>
                    <a:pt x="626960" y="480174"/>
                  </a:lnTo>
                  <a:lnTo>
                    <a:pt x="618769" y="480174"/>
                  </a:lnTo>
                  <a:lnTo>
                    <a:pt x="610565" y="480174"/>
                  </a:lnTo>
                  <a:lnTo>
                    <a:pt x="603935" y="473532"/>
                  </a:lnTo>
                  <a:lnTo>
                    <a:pt x="603923" y="457136"/>
                  </a:lnTo>
                  <a:lnTo>
                    <a:pt x="610565" y="450494"/>
                  </a:lnTo>
                  <a:lnTo>
                    <a:pt x="618769" y="450494"/>
                  </a:lnTo>
                  <a:lnTo>
                    <a:pt x="626960" y="450494"/>
                  </a:lnTo>
                  <a:lnTo>
                    <a:pt x="633603" y="457136"/>
                  </a:lnTo>
                  <a:lnTo>
                    <a:pt x="633603" y="445376"/>
                  </a:lnTo>
                  <a:lnTo>
                    <a:pt x="628611" y="442010"/>
                  </a:lnTo>
                  <a:lnTo>
                    <a:pt x="618769" y="440016"/>
                  </a:lnTo>
                  <a:lnTo>
                    <a:pt x="608914" y="442010"/>
                  </a:lnTo>
                  <a:lnTo>
                    <a:pt x="600862" y="447433"/>
                  </a:lnTo>
                  <a:lnTo>
                    <a:pt x="595439" y="455485"/>
                  </a:lnTo>
                  <a:lnTo>
                    <a:pt x="593445" y="465328"/>
                  </a:lnTo>
                  <a:lnTo>
                    <a:pt x="595439" y="475183"/>
                  </a:lnTo>
                  <a:lnTo>
                    <a:pt x="600875" y="483235"/>
                  </a:lnTo>
                  <a:lnTo>
                    <a:pt x="608558" y="488416"/>
                  </a:lnTo>
                  <a:lnTo>
                    <a:pt x="465340" y="488416"/>
                  </a:lnTo>
                  <a:lnTo>
                    <a:pt x="473024" y="483235"/>
                  </a:lnTo>
                  <a:lnTo>
                    <a:pt x="478459" y="475183"/>
                  </a:lnTo>
                  <a:lnTo>
                    <a:pt x="480441" y="465328"/>
                  </a:lnTo>
                  <a:lnTo>
                    <a:pt x="478459" y="455485"/>
                  </a:lnTo>
                  <a:lnTo>
                    <a:pt x="473024" y="447433"/>
                  </a:lnTo>
                  <a:lnTo>
                    <a:pt x="469976" y="445389"/>
                  </a:lnTo>
                  <a:lnTo>
                    <a:pt x="469976" y="457136"/>
                  </a:lnTo>
                  <a:lnTo>
                    <a:pt x="469976" y="473532"/>
                  </a:lnTo>
                  <a:lnTo>
                    <a:pt x="463321" y="480174"/>
                  </a:lnTo>
                  <a:lnTo>
                    <a:pt x="455129" y="480174"/>
                  </a:lnTo>
                  <a:lnTo>
                    <a:pt x="446938" y="480174"/>
                  </a:lnTo>
                  <a:lnTo>
                    <a:pt x="440296" y="473532"/>
                  </a:lnTo>
                  <a:lnTo>
                    <a:pt x="440283" y="457136"/>
                  </a:lnTo>
                  <a:lnTo>
                    <a:pt x="446938" y="450494"/>
                  </a:lnTo>
                  <a:lnTo>
                    <a:pt x="455129" y="450494"/>
                  </a:lnTo>
                  <a:lnTo>
                    <a:pt x="463321" y="450494"/>
                  </a:lnTo>
                  <a:lnTo>
                    <a:pt x="469976" y="457136"/>
                  </a:lnTo>
                  <a:lnTo>
                    <a:pt x="469976" y="445389"/>
                  </a:lnTo>
                  <a:lnTo>
                    <a:pt x="464985" y="442010"/>
                  </a:lnTo>
                  <a:lnTo>
                    <a:pt x="455129" y="440016"/>
                  </a:lnTo>
                  <a:lnTo>
                    <a:pt x="445274" y="442010"/>
                  </a:lnTo>
                  <a:lnTo>
                    <a:pt x="437235" y="447433"/>
                  </a:lnTo>
                  <a:lnTo>
                    <a:pt x="431812" y="455485"/>
                  </a:lnTo>
                  <a:lnTo>
                    <a:pt x="429818" y="465328"/>
                  </a:lnTo>
                  <a:lnTo>
                    <a:pt x="431812" y="475183"/>
                  </a:lnTo>
                  <a:lnTo>
                    <a:pt x="437235" y="483235"/>
                  </a:lnTo>
                  <a:lnTo>
                    <a:pt x="444919" y="488416"/>
                  </a:lnTo>
                  <a:lnTo>
                    <a:pt x="301713" y="488416"/>
                  </a:lnTo>
                  <a:lnTo>
                    <a:pt x="309397" y="483235"/>
                  </a:lnTo>
                  <a:lnTo>
                    <a:pt x="314820" y="475183"/>
                  </a:lnTo>
                  <a:lnTo>
                    <a:pt x="316814" y="465328"/>
                  </a:lnTo>
                  <a:lnTo>
                    <a:pt x="314820" y="455485"/>
                  </a:lnTo>
                  <a:lnTo>
                    <a:pt x="309397" y="447433"/>
                  </a:lnTo>
                  <a:lnTo>
                    <a:pt x="306349" y="445389"/>
                  </a:lnTo>
                  <a:lnTo>
                    <a:pt x="306349" y="457136"/>
                  </a:lnTo>
                  <a:lnTo>
                    <a:pt x="306349" y="473532"/>
                  </a:lnTo>
                  <a:lnTo>
                    <a:pt x="299694" y="480174"/>
                  </a:lnTo>
                  <a:lnTo>
                    <a:pt x="291503" y="480174"/>
                  </a:lnTo>
                  <a:lnTo>
                    <a:pt x="283311" y="480174"/>
                  </a:lnTo>
                  <a:lnTo>
                    <a:pt x="276669" y="473532"/>
                  </a:lnTo>
                  <a:lnTo>
                    <a:pt x="276656" y="457136"/>
                  </a:lnTo>
                  <a:lnTo>
                    <a:pt x="283311" y="450494"/>
                  </a:lnTo>
                  <a:lnTo>
                    <a:pt x="291503" y="450494"/>
                  </a:lnTo>
                  <a:lnTo>
                    <a:pt x="299694" y="450494"/>
                  </a:lnTo>
                  <a:lnTo>
                    <a:pt x="306349" y="457136"/>
                  </a:lnTo>
                  <a:lnTo>
                    <a:pt x="306349" y="445389"/>
                  </a:lnTo>
                  <a:lnTo>
                    <a:pt x="301358" y="442010"/>
                  </a:lnTo>
                  <a:lnTo>
                    <a:pt x="291503" y="440016"/>
                  </a:lnTo>
                  <a:lnTo>
                    <a:pt x="281647" y="442010"/>
                  </a:lnTo>
                  <a:lnTo>
                    <a:pt x="273608" y="447433"/>
                  </a:lnTo>
                  <a:lnTo>
                    <a:pt x="268173" y="455485"/>
                  </a:lnTo>
                  <a:lnTo>
                    <a:pt x="266192" y="465328"/>
                  </a:lnTo>
                  <a:lnTo>
                    <a:pt x="268185" y="475183"/>
                  </a:lnTo>
                  <a:lnTo>
                    <a:pt x="273608" y="483235"/>
                  </a:lnTo>
                  <a:lnTo>
                    <a:pt x="281292" y="488416"/>
                  </a:lnTo>
                  <a:lnTo>
                    <a:pt x="138074" y="488416"/>
                  </a:lnTo>
                  <a:lnTo>
                    <a:pt x="145770" y="483235"/>
                  </a:lnTo>
                  <a:lnTo>
                    <a:pt x="151193" y="475183"/>
                  </a:lnTo>
                  <a:lnTo>
                    <a:pt x="153187" y="465328"/>
                  </a:lnTo>
                  <a:lnTo>
                    <a:pt x="151193" y="455485"/>
                  </a:lnTo>
                  <a:lnTo>
                    <a:pt x="145770" y="447433"/>
                  </a:lnTo>
                  <a:lnTo>
                    <a:pt x="142709" y="445376"/>
                  </a:lnTo>
                  <a:lnTo>
                    <a:pt x="142709" y="457136"/>
                  </a:lnTo>
                  <a:lnTo>
                    <a:pt x="142709" y="473532"/>
                  </a:lnTo>
                  <a:lnTo>
                    <a:pt x="136067" y="480174"/>
                  </a:lnTo>
                  <a:lnTo>
                    <a:pt x="127863" y="480174"/>
                  </a:lnTo>
                  <a:lnTo>
                    <a:pt x="119672" y="480174"/>
                  </a:lnTo>
                  <a:lnTo>
                    <a:pt x="113042" y="473532"/>
                  </a:lnTo>
                  <a:lnTo>
                    <a:pt x="113030" y="457136"/>
                  </a:lnTo>
                  <a:lnTo>
                    <a:pt x="119672" y="450494"/>
                  </a:lnTo>
                  <a:lnTo>
                    <a:pt x="127863" y="450494"/>
                  </a:lnTo>
                  <a:lnTo>
                    <a:pt x="136067" y="450494"/>
                  </a:lnTo>
                  <a:lnTo>
                    <a:pt x="142709" y="457136"/>
                  </a:lnTo>
                  <a:lnTo>
                    <a:pt x="142709" y="445376"/>
                  </a:lnTo>
                  <a:lnTo>
                    <a:pt x="137718" y="442010"/>
                  </a:lnTo>
                  <a:lnTo>
                    <a:pt x="127863" y="440016"/>
                  </a:lnTo>
                  <a:lnTo>
                    <a:pt x="118021" y="442010"/>
                  </a:lnTo>
                  <a:lnTo>
                    <a:pt x="109969" y="447433"/>
                  </a:lnTo>
                  <a:lnTo>
                    <a:pt x="104546" y="455485"/>
                  </a:lnTo>
                  <a:lnTo>
                    <a:pt x="102552" y="465328"/>
                  </a:lnTo>
                  <a:lnTo>
                    <a:pt x="104546" y="475183"/>
                  </a:lnTo>
                  <a:lnTo>
                    <a:pt x="109982" y="483235"/>
                  </a:lnTo>
                  <a:lnTo>
                    <a:pt x="117665" y="488416"/>
                  </a:lnTo>
                  <a:lnTo>
                    <a:pt x="30302" y="488416"/>
                  </a:lnTo>
                  <a:lnTo>
                    <a:pt x="70916" y="425780"/>
                  </a:lnTo>
                  <a:lnTo>
                    <a:pt x="839343" y="425780"/>
                  </a:lnTo>
                  <a:lnTo>
                    <a:pt x="879970" y="488416"/>
                  </a:lnTo>
                  <a:lnTo>
                    <a:pt x="879970" y="449922"/>
                  </a:lnTo>
                  <a:lnTo>
                    <a:pt x="864311" y="425780"/>
                  </a:lnTo>
                  <a:lnTo>
                    <a:pt x="882789" y="425780"/>
                  </a:lnTo>
                  <a:lnTo>
                    <a:pt x="888568" y="425780"/>
                  </a:lnTo>
                  <a:lnTo>
                    <a:pt x="893254" y="421081"/>
                  </a:lnTo>
                  <a:lnTo>
                    <a:pt x="893254" y="409524"/>
                  </a:lnTo>
                  <a:lnTo>
                    <a:pt x="888568" y="404837"/>
                  </a:lnTo>
                  <a:lnTo>
                    <a:pt x="882789" y="404837"/>
                  </a:lnTo>
                  <a:lnTo>
                    <a:pt x="850734" y="404837"/>
                  </a:lnTo>
                  <a:lnTo>
                    <a:pt x="825766" y="366331"/>
                  </a:lnTo>
                  <a:lnTo>
                    <a:pt x="825766" y="404837"/>
                  </a:lnTo>
                  <a:lnTo>
                    <a:pt x="84493" y="404837"/>
                  </a:lnTo>
                  <a:lnTo>
                    <a:pt x="333425" y="20942"/>
                  </a:lnTo>
                  <a:lnTo>
                    <a:pt x="576846" y="20942"/>
                  </a:lnTo>
                  <a:lnTo>
                    <a:pt x="825766" y="404837"/>
                  </a:lnTo>
                  <a:lnTo>
                    <a:pt x="825766" y="366331"/>
                  </a:lnTo>
                  <a:lnTo>
                    <a:pt x="601814" y="20942"/>
                  </a:lnTo>
                  <a:lnTo>
                    <a:pt x="591324" y="4775"/>
                  </a:lnTo>
                  <a:lnTo>
                    <a:pt x="589394" y="1790"/>
                  </a:lnTo>
                  <a:lnTo>
                    <a:pt x="586092" y="0"/>
                  </a:lnTo>
                  <a:lnTo>
                    <a:pt x="582536" y="0"/>
                  </a:lnTo>
                  <a:lnTo>
                    <a:pt x="327736" y="0"/>
                  </a:lnTo>
                  <a:lnTo>
                    <a:pt x="324180" y="0"/>
                  </a:lnTo>
                  <a:lnTo>
                    <a:pt x="320878" y="1790"/>
                  </a:lnTo>
                  <a:lnTo>
                    <a:pt x="318947" y="4775"/>
                  </a:lnTo>
                  <a:lnTo>
                    <a:pt x="59537" y="404837"/>
                  </a:lnTo>
                  <a:lnTo>
                    <a:pt x="27482" y="404837"/>
                  </a:lnTo>
                  <a:lnTo>
                    <a:pt x="21704" y="404837"/>
                  </a:lnTo>
                  <a:lnTo>
                    <a:pt x="17005" y="409524"/>
                  </a:lnTo>
                  <a:lnTo>
                    <a:pt x="17005" y="421081"/>
                  </a:lnTo>
                  <a:lnTo>
                    <a:pt x="21704" y="425780"/>
                  </a:lnTo>
                  <a:lnTo>
                    <a:pt x="27482" y="425780"/>
                  </a:lnTo>
                  <a:lnTo>
                    <a:pt x="45948" y="425780"/>
                  </a:lnTo>
                  <a:lnTo>
                    <a:pt x="2247" y="493191"/>
                  </a:lnTo>
                  <a:lnTo>
                    <a:pt x="152" y="496417"/>
                  </a:lnTo>
                  <a:lnTo>
                    <a:pt x="63" y="498894"/>
                  </a:lnTo>
                  <a:lnTo>
                    <a:pt x="0" y="500519"/>
                  </a:lnTo>
                  <a:lnTo>
                    <a:pt x="3657" y="507263"/>
                  </a:lnTo>
                  <a:lnTo>
                    <a:pt x="7188" y="509358"/>
                  </a:lnTo>
                  <a:lnTo>
                    <a:pt x="11023" y="509358"/>
                  </a:lnTo>
                  <a:lnTo>
                    <a:pt x="899248" y="509358"/>
                  </a:lnTo>
                  <a:lnTo>
                    <a:pt x="903084" y="509358"/>
                  </a:lnTo>
                  <a:lnTo>
                    <a:pt x="906614" y="507263"/>
                  </a:lnTo>
                  <a:lnTo>
                    <a:pt x="910272" y="500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7" name="object 18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117992" y="5841611"/>
              <a:ext cx="687288" cy="1434570"/>
            </a:xfrm>
            <a:prstGeom prst="rect">
              <a:avLst/>
            </a:prstGeom>
          </p:spPr>
        </p:pic>
        <p:pic>
          <p:nvPicPr>
            <p:cNvPr id="188" name="object 18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01029" y="6921099"/>
              <a:ext cx="191241" cy="251507"/>
            </a:xfrm>
            <a:prstGeom prst="rect">
              <a:avLst/>
            </a:prstGeom>
          </p:spPr>
        </p:pic>
        <p:sp>
          <p:nvSpPr>
            <p:cNvPr id="189" name="object 189" descr=""/>
            <p:cNvSpPr/>
            <p:nvPr/>
          </p:nvSpPr>
          <p:spPr>
            <a:xfrm>
              <a:off x="18790463" y="6910634"/>
              <a:ext cx="212725" cy="366395"/>
            </a:xfrm>
            <a:custGeom>
              <a:avLst/>
              <a:gdLst/>
              <a:ahLst/>
              <a:cxnLst/>
              <a:rect l="l" t="t" r="r" b="b"/>
              <a:pathLst>
                <a:path w="212725" h="366395">
                  <a:moveTo>
                    <a:pt x="212369" y="173494"/>
                  </a:moveTo>
                  <a:lnTo>
                    <a:pt x="210058" y="151523"/>
                  </a:lnTo>
                  <a:lnTo>
                    <a:pt x="205270" y="129463"/>
                  </a:lnTo>
                  <a:lnTo>
                    <a:pt x="198539" y="107797"/>
                  </a:lnTo>
                  <a:lnTo>
                    <a:pt x="191452" y="89712"/>
                  </a:lnTo>
                  <a:lnTo>
                    <a:pt x="191452" y="174523"/>
                  </a:lnTo>
                  <a:lnTo>
                    <a:pt x="190779" y="192608"/>
                  </a:lnTo>
                  <a:lnTo>
                    <a:pt x="169710" y="234137"/>
                  </a:lnTo>
                  <a:lnTo>
                    <a:pt x="133527" y="249313"/>
                  </a:lnTo>
                  <a:lnTo>
                    <a:pt x="116662" y="250672"/>
                  </a:lnTo>
                  <a:lnTo>
                    <a:pt x="116662" y="162852"/>
                  </a:lnTo>
                  <a:lnTo>
                    <a:pt x="111975" y="158165"/>
                  </a:lnTo>
                  <a:lnTo>
                    <a:pt x="100406" y="158165"/>
                  </a:lnTo>
                  <a:lnTo>
                    <a:pt x="95719" y="162852"/>
                  </a:lnTo>
                  <a:lnTo>
                    <a:pt x="95719" y="250672"/>
                  </a:lnTo>
                  <a:lnTo>
                    <a:pt x="78828" y="249313"/>
                  </a:lnTo>
                  <a:lnTo>
                    <a:pt x="42659" y="234137"/>
                  </a:lnTo>
                  <a:lnTo>
                    <a:pt x="21590" y="192608"/>
                  </a:lnTo>
                  <a:lnTo>
                    <a:pt x="20904" y="174523"/>
                  </a:lnTo>
                  <a:lnTo>
                    <a:pt x="22961" y="154940"/>
                  </a:lnTo>
                  <a:lnTo>
                    <a:pt x="33566" y="114757"/>
                  </a:lnTo>
                  <a:lnTo>
                    <a:pt x="49568" y="77368"/>
                  </a:lnTo>
                  <a:lnTo>
                    <a:pt x="72237" y="39674"/>
                  </a:lnTo>
                  <a:lnTo>
                    <a:pt x="79768" y="31788"/>
                  </a:lnTo>
                  <a:lnTo>
                    <a:pt x="86791" y="26797"/>
                  </a:lnTo>
                  <a:lnTo>
                    <a:pt x="93776" y="23431"/>
                  </a:lnTo>
                  <a:lnTo>
                    <a:pt x="100368" y="21539"/>
                  </a:lnTo>
                  <a:lnTo>
                    <a:pt x="106184" y="20942"/>
                  </a:lnTo>
                  <a:lnTo>
                    <a:pt x="111988" y="21539"/>
                  </a:lnTo>
                  <a:lnTo>
                    <a:pt x="145656" y="47828"/>
                  </a:lnTo>
                  <a:lnTo>
                    <a:pt x="171221" y="95427"/>
                  </a:lnTo>
                  <a:lnTo>
                    <a:pt x="185013" y="134785"/>
                  </a:lnTo>
                  <a:lnTo>
                    <a:pt x="191350" y="173494"/>
                  </a:lnTo>
                  <a:lnTo>
                    <a:pt x="191452" y="174523"/>
                  </a:lnTo>
                  <a:lnTo>
                    <a:pt x="191452" y="89712"/>
                  </a:lnTo>
                  <a:lnTo>
                    <a:pt x="172186" y="50749"/>
                  </a:lnTo>
                  <a:lnTo>
                    <a:pt x="150126" y="19634"/>
                  </a:lnTo>
                  <a:lnTo>
                    <a:pt x="115824" y="952"/>
                  </a:lnTo>
                  <a:lnTo>
                    <a:pt x="106184" y="0"/>
                  </a:lnTo>
                  <a:lnTo>
                    <a:pt x="96532" y="952"/>
                  </a:lnTo>
                  <a:lnTo>
                    <a:pt x="62230" y="19634"/>
                  </a:lnTo>
                  <a:lnTo>
                    <a:pt x="40170" y="50749"/>
                  </a:lnTo>
                  <a:lnTo>
                    <a:pt x="21932" y="87083"/>
                  </a:lnTo>
                  <a:lnTo>
                    <a:pt x="7099" y="129463"/>
                  </a:lnTo>
                  <a:lnTo>
                    <a:pt x="0" y="173494"/>
                  </a:lnTo>
                  <a:lnTo>
                    <a:pt x="711" y="192608"/>
                  </a:lnTo>
                  <a:lnTo>
                    <a:pt x="800" y="195173"/>
                  </a:lnTo>
                  <a:lnTo>
                    <a:pt x="14871" y="234530"/>
                  </a:lnTo>
                  <a:lnTo>
                    <a:pt x="49669" y="262496"/>
                  </a:lnTo>
                  <a:lnTo>
                    <a:pt x="95719" y="271602"/>
                  </a:lnTo>
                  <a:lnTo>
                    <a:pt x="95719" y="361111"/>
                  </a:lnTo>
                  <a:lnTo>
                    <a:pt x="100406" y="365798"/>
                  </a:lnTo>
                  <a:lnTo>
                    <a:pt x="111975" y="365798"/>
                  </a:lnTo>
                  <a:lnTo>
                    <a:pt x="116662" y="361111"/>
                  </a:lnTo>
                  <a:lnTo>
                    <a:pt x="116662" y="271602"/>
                  </a:lnTo>
                  <a:lnTo>
                    <a:pt x="137261" y="269900"/>
                  </a:lnTo>
                  <a:lnTo>
                    <a:pt x="182689" y="250583"/>
                  </a:lnTo>
                  <a:lnTo>
                    <a:pt x="206857" y="215773"/>
                  </a:lnTo>
                  <a:lnTo>
                    <a:pt x="212331" y="174523"/>
                  </a:lnTo>
                  <a:lnTo>
                    <a:pt x="212369" y="1734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0" name="object 19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804653" y="6921099"/>
              <a:ext cx="191241" cy="251507"/>
            </a:xfrm>
            <a:prstGeom prst="rect">
              <a:avLst/>
            </a:prstGeom>
          </p:spPr>
        </p:pic>
        <p:sp>
          <p:nvSpPr>
            <p:cNvPr id="191" name="object 191" descr=""/>
            <p:cNvSpPr/>
            <p:nvPr/>
          </p:nvSpPr>
          <p:spPr>
            <a:xfrm>
              <a:off x="11794083" y="5412352"/>
              <a:ext cx="1344930" cy="1864360"/>
            </a:xfrm>
            <a:custGeom>
              <a:avLst/>
              <a:gdLst/>
              <a:ahLst/>
              <a:cxnLst/>
              <a:rect l="l" t="t" r="r" b="b"/>
              <a:pathLst>
                <a:path w="1344930" h="1864359">
                  <a:moveTo>
                    <a:pt x="212369" y="1671777"/>
                  </a:moveTo>
                  <a:lnTo>
                    <a:pt x="205270" y="1627746"/>
                  </a:lnTo>
                  <a:lnTo>
                    <a:pt x="190436" y="1585366"/>
                  </a:lnTo>
                  <a:lnTo>
                    <a:pt x="172186" y="1549031"/>
                  </a:lnTo>
                  <a:lnTo>
                    <a:pt x="150139" y="1517916"/>
                  </a:lnTo>
                  <a:lnTo>
                    <a:pt x="146164" y="1514119"/>
                  </a:lnTo>
                  <a:lnTo>
                    <a:pt x="132588" y="1530070"/>
                  </a:lnTo>
                  <a:lnTo>
                    <a:pt x="135534" y="1532585"/>
                  </a:lnTo>
                  <a:lnTo>
                    <a:pt x="140119" y="1537957"/>
                  </a:lnTo>
                  <a:lnTo>
                    <a:pt x="162788" y="1575650"/>
                  </a:lnTo>
                  <a:lnTo>
                    <a:pt x="178790" y="1613039"/>
                  </a:lnTo>
                  <a:lnTo>
                    <a:pt x="189395" y="1653222"/>
                  </a:lnTo>
                  <a:lnTo>
                    <a:pt x="191452" y="1672805"/>
                  </a:lnTo>
                  <a:lnTo>
                    <a:pt x="190779" y="1690890"/>
                  </a:lnTo>
                  <a:lnTo>
                    <a:pt x="169710" y="1732419"/>
                  </a:lnTo>
                  <a:lnTo>
                    <a:pt x="133527" y="1747596"/>
                  </a:lnTo>
                  <a:lnTo>
                    <a:pt x="116649" y="1748955"/>
                  </a:lnTo>
                  <a:lnTo>
                    <a:pt x="116649" y="1661134"/>
                  </a:lnTo>
                  <a:lnTo>
                    <a:pt x="111963" y="1656448"/>
                  </a:lnTo>
                  <a:lnTo>
                    <a:pt x="100393" y="1656448"/>
                  </a:lnTo>
                  <a:lnTo>
                    <a:pt x="95707" y="1661134"/>
                  </a:lnTo>
                  <a:lnTo>
                    <a:pt x="95707" y="1748955"/>
                  </a:lnTo>
                  <a:lnTo>
                    <a:pt x="78841" y="1747596"/>
                  </a:lnTo>
                  <a:lnTo>
                    <a:pt x="42659" y="1732419"/>
                  </a:lnTo>
                  <a:lnTo>
                    <a:pt x="21590" y="1690890"/>
                  </a:lnTo>
                  <a:lnTo>
                    <a:pt x="20916" y="1672805"/>
                  </a:lnTo>
                  <a:lnTo>
                    <a:pt x="22974" y="1653222"/>
                  </a:lnTo>
                  <a:lnTo>
                    <a:pt x="33578" y="1613039"/>
                  </a:lnTo>
                  <a:lnTo>
                    <a:pt x="49568" y="1575650"/>
                  </a:lnTo>
                  <a:lnTo>
                    <a:pt x="72237" y="1537957"/>
                  </a:lnTo>
                  <a:lnTo>
                    <a:pt x="106184" y="1519224"/>
                  </a:lnTo>
                  <a:lnTo>
                    <a:pt x="111988" y="1519821"/>
                  </a:lnTo>
                  <a:lnTo>
                    <a:pt x="118579" y="1521714"/>
                  </a:lnTo>
                  <a:lnTo>
                    <a:pt x="125577" y="1525079"/>
                  </a:lnTo>
                  <a:lnTo>
                    <a:pt x="132588" y="1530070"/>
                  </a:lnTo>
                  <a:lnTo>
                    <a:pt x="146151" y="1514119"/>
                  </a:lnTo>
                  <a:lnTo>
                    <a:pt x="136271" y="1507070"/>
                  </a:lnTo>
                  <a:lnTo>
                    <a:pt x="126009" y="1502130"/>
                  </a:lnTo>
                  <a:lnTo>
                    <a:pt x="115824" y="1499235"/>
                  </a:lnTo>
                  <a:lnTo>
                    <a:pt x="106184" y="1498282"/>
                  </a:lnTo>
                  <a:lnTo>
                    <a:pt x="96532" y="1499235"/>
                  </a:lnTo>
                  <a:lnTo>
                    <a:pt x="62230" y="1517916"/>
                  </a:lnTo>
                  <a:lnTo>
                    <a:pt x="40182" y="1549031"/>
                  </a:lnTo>
                  <a:lnTo>
                    <a:pt x="21932" y="1585366"/>
                  </a:lnTo>
                  <a:lnTo>
                    <a:pt x="7099" y="1627746"/>
                  </a:lnTo>
                  <a:lnTo>
                    <a:pt x="0" y="1671777"/>
                  </a:lnTo>
                  <a:lnTo>
                    <a:pt x="711" y="1690890"/>
                  </a:lnTo>
                  <a:lnTo>
                    <a:pt x="800" y="1693456"/>
                  </a:lnTo>
                  <a:lnTo>
                    <a:pt x="14871" y="1732813"/>
                  </a:lnTo>
                  <a:lnTo>
                    <a:pt x="49682" y="1760778"/>
                  </a:lnTo>
                  <a:lnTo>
                    <a:pt x="95707" y="1769884"/>
                  </a:lnTo>
                  <a:lnTo>
                    <a:pt x="95707" y="1859394"/>
                  </a:lnTo>
                  <a:lnTo>
                    <a:pt x="100393" y="1864080"/>
                  </a:lnTo>
                  <a:lnTo>
                    <a:pt x="111963" y="1864080"/>
                  </a:lnTo>
                  <a:lnTo>
                    <a:pt x="116649" y="1859394"/>
                  </a:lnTo>
                  <a:lnTo>
                    <a:pt x="116649" y="1769884"/>
                  </a:lnTo>
                  <a:lnTo>
                    <a:pt x="137261" y="1768182"/>
                  </a:lnTo>
                  <a:lnTo>
                    <a:pt x="182689" y="1748866"/>
                  </a:lnTo>
                  <a:lnTo>
                    <a:pt x="206857" y="1714055"/>
                  </a:lnTo>
                  <a:lnTo>
                    <a:pt x="212331" y="1672805"/>
                  </a:lnTo>
                  <a:lnTo>
                    <a:pt x="212369" y="1671777"/>
                  </a:lnTo>
                  <a:close/>
                </a:path>
                <a:path w="1344930" h="1864359">
                  <a:moveTo>
                    <a:pt x="1344523" y="0"/>
                  </a:moveTo>
                  <a:lnTo>
                    <a:pt x="1323797" y="37706"/>
                  </a:lnTo>
                  <a:lnTo>
                    <a:pt x="1321422" y="42037"/>
                  </a:lnTo>
                  <a:lnTo>
                    <a:pt x="1321422" y="85496"/>
                  </a:lnTo>
                  <a:lnTo>
                    <a:pt x="1277175" y="1836762"/>
                  </a:lnTo>
                  <a:lnTo>
                    <a:pt x="1160068" y="1836762"/>
                  </a:lnTo>
                  <a:lnTo>
                    <a:pt x="1231900" y="250253"/>
                  </a:lnTo>
                  <a:lnTo>
                    <a:pt x="1232001" y="248119"/>
                  </a:lnTo>
                  <a:lnTo>
                    <a:pt x="1321422" y="85496"/>
                  </a:lnTo>
                  <a:lnTo>
                    <a:pt x="1321422" y="42037"/>
                  </a:lnTo>
                  <a:lnTo>
                    <a:pt x="1212481" y="240169"/>
                  </a:lnTo>
                  <a:lnTo>
                    <a:pt x="1211300" y="242303"/>
                  </a:lnTo>
                  <a:lnTo>
                    <a:pt x="1211199" y="244741"/>
                  </a:lnTo>
                  <a:lnTo>
                    <a:pt x="1138656" y="1846757"/>
                  </a:lnTo>
                  <a:lnTo>
                    <a:pt x="1138148" y="1857705"/>
                  </a:lnTo>
                  <a:lnTo>
                    <a:pt x="1149108" y="1857705"/>
                  </a:lnTo>
                  <a:lnTo>
                    <a:pt x="1287399" y="1857705"/>
                  </a:lnTo>
                  <a:lnTo>
                    <a:pt x="1297609" y="1857705"/>
                  </a:lnTo>
                  <a:lnTo>
                    <a:pt x="1297863" y="1847710"/>
                  </a:lnTo>
                  <a:lnTo>
                    <a:pt x="1297863" y="1847494"/>
                  </a:lnTo>
                  <a:lnTo>
                    <a:pt x="1298130" y="1836762"/>
                  </a:lnTo>
                  <a:lnTo>
                    <a:pt x="1343317" y="47790"/>
                  </a:lnTo>
                  <a:lnTo>
                    <a:pt x="1343444" y="43014"/>
                  </a:lnTo>
                  <a:lnTo>
                    <a:pt x="1344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13081485" y="5569553"/>
              <a:ext cx="419100" cy="1690370"/>
            </a:xfrm>
            <a:custGeom>
              <a:avLst/>
              <a:gdLst/>
              <a:ahLst/>
              <a:cxnLst/>
              <a:rect l="l" t="t" r="r" b="b"/>
              <a:pathLst>
                <a:path w="419100" h="1690370">
                  <a:moveTo>
                    <a:pt x="42681" y="0"/>
                  </a:moveTo>
                  <a:lnTo>
                    <a:pt x="28828" y="548641"/>
                  </a:lnTo>
                  <a:lnTo>
                    <a:pt x="138694" y="628901"/>
                  </a:lnTo>
                  <a:lnTo>
                    <a:pt x="138822" y="1170999"/>
                  </a:lnTo>
                  <a:lnTo>
                    <a:pt x="13100" y="1170999"/>
                  </a:lnTo>
                  <a:lnTo>
                    <a:pt x="0" y="1690022"/>
                  </a:lnTo>
                  <a:lnTo>
                    <a:pt x="418978" y="1690022"/>
                  </a:lnTo>
                  <a:lnTo>
                    <a:pt x="301522" y="180941"/>
                  </a:lnTo>
                  <a:lnTo>
                    <a:pt x="247654" y="180661"/>
                  </a:lnTo>
                  <a:lnTo>
                    <a:pt x="246481" y="93372"/>
                  </a:lnTo>
                  <a:lnTo>
                    <a:pt x="42681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13070746" y="5553423"/>
              <a:ext cx="441325" cy="1717039"/>
            </a:xfrm>
            <a:custGeom>
              <a:avLst/>
              <a:gdLst/>
              <a:ahLst/>
              <a:cxnLst/>
              <a:rect l="l" t="t" r="r" b="b"/>
              <a:pathLst>
                <a:path w="441325" h="1717040">
                  <a:moveTo>
                    <a:pt x="270" y="1705888"/>
                  </a:moveTo>
                  <a:lnTo>
                    <a:pt x="0" y="1716623"/>
                  </a:lnTo>
                  <a:lnTo>
                    <a:pt x="10738" y="1716623"/>
                  </a:lnTo>
                  <a:lnTo>
                    <a:pt x="10738" y="1706152"/>
                  </a:lnTo>
                  <a:lnTo>
                    <a:pt x="270" y="1705888"/>
                  </a:lnTo>
                  <a:close/>
                </a:path>
                <a:path w="441325" h="1717040">
                  <a:moveTo>
                    <a:pt x="10738" y="1706152"/>
                  </a:moveTo>
                  <a:lnTo>
                    <a:pt x="10738" y="1716623"/>
                  </a:lnTo>
                  <a:lnTo>
                    <a:pt x="429717" y="1716623"/>
                  </a:lnTo>
                  <a:lnTo>
                    <a:pt x="429717" y="1706964"/>
                  </a:lnTo>
                  <a:lnTo>
                    <a:pt x="419277" y="1706964"/>
                  </a:lnTo>
                  <a:lnTo>
                    <a:pt x="419235" y="1706416"/>
                  </a:lnTo>
                  <a:lnTo>
                    <a:pt x="21206" y="1706416"/>
                  </a:lnTo>
                  <a:lnTo>
                    <a:pt x="10738" y="1706152"/>
                  </a:lnTo>
                  <a:close/>
                </a:path>
                <a:path w="441325" h="1717040">
                  <a:moveTo>
                    <a:pt x="440156" y="1705339"/>
                  </a:moveTo>
                  <a:lnTo>
                    <a:pt x="429717" y="1706152"/>
                  </a:lnTo>
                  <a:lnTo>
                    <a:pt x="429717" y="1716623"/>
                  </a:lnTo>
                  <a:lnTo>
                    <a:pt x="441034" y="1716623"/>
                  </a:lnTo>
                  <a:lnTo>
                    <a:pt x="440283" y="1706964"/>
                  </a:lnTo>
                  <a:lnTo>
                    <a:pt x="440156" y="1705339"/>
                  </a:lnTo>
                  <a:close/>
                </a:path>
                <a:path w="441325" h="1717040">
                  <a:moveTo>
                    <a:pt x="312261" y="197071"/>
                  </a:moveTo>
                  <a:lnTo>
                    <a:pt x="301821" y="197884"/>
                  </a:lnTo>
                  <a:lnTo>
                    <a:pt x="419151" y="1705339"/>
                  </a:lnTo>
                  <a:lnTo>
                    <a:pt x="419277" y="1706964"/>
                  </a:lnTo>
                  <a:lnTo>
                    <a:pt x="429716" y="1706152"/>
                  </a:lnTo>
                  <a:lnTo>
                    <a:pt x="429717" y="1695681"/>
                  </a:lnTo>
                  <a:lnTo>
                    <a:pt x="439404" y="1695681"/>
                  </a:lnTo>
                  <a:lnTo>
                    <a:pt x="323578" y="207542"/>
                  </a:lnTo>
                  <a:lnTo>
                    <a:pt x="312206" y="207542"/>
                  </a:lnTo>
                  <a:lnTo>
                    <a:pt x="312261" y="197071"/>
                  </a:lnTo>
                  <a:close/>
                </a:path>
                <a:path w="441325" h="1717040">
                  <a:moveTo>
                    <a:pt x="429717" y="1706152"/>
                  </a:moveTo>
                  <a:lnTo>
                    <a:pt x="419277" y="1706964"/>
                  </a:lnTo>
                  <a:lnTo>
                    <a:pt x="429717" y="1706964"/>
                  </a:lnTo>
                  <a:lnTo>
                    <a:pt x="429717" y="1706152"/>
                  </a:lnTo>
                  <a:close/>
                </a:path>
                <a:path w="441325" h="1717040">
                  <a:moveTo>
                    <a:pt x="21477" y="1695681"/>
                  </a:moveTo>
                  <a:lnTo>
                    <a:pt x="10738" y="1695681"/>
                  </a:lnTo>
                  <a:lnTo>
                    <a:pt x="10738" y="1706152"/>
                  </a:lnTo>
                  <a:lnTo>
                    <a:pt x="21206" y="1706416"/>
                  </a:lnTo>
                  <a:lnTo>
                    <a:pt x="21477" y="1695681"/>
                  </a:lnTo>
                  <a:close/>
                </a:path>
                <a:path w="441325" h="1717040">
                  <a:moveTo>
                    <a:pt x="418399" y="1695681"/>
                  </a:moveTo>
                  <a:lnTo>
                    <a:pt x="21477" y="1695681"/>
                  </a:lnTo>
                  <a:lnTo>
                    <a:pt x="21233" y="1705339"/>
                  </a:lnTo>
                  <a:lnTo>
                    <a:pt x="21206" y="1706416"/>
                  </a:lnTo>
                  <a:lnTo>
                    <a:pt x="419235" y="1706416"/>
                  </a:lnTo>
                  <a:lnTo>
                    <a:pt x="418399" y="1695681"/>
                  </a:lnTo>
                  <a:close/>
                </a:path>
                <a:path w="441325" h="1717040">
                  <a:moveTo>
                    <a:pt x="13371" y="1186865"/>
                  </a:moveTo>
                  <a:lnTo>
                    <a:pt x="284" y="1705339"/>
                  </a:lnTo>
                  <a:lnTo>
                    <a:pt x="270" y="1705888"/>
                  </a:lnTo>
                  <a:lnTo>
                    <a:pt x="10738" y="1706152"/>
                  </a:lnTo>
                  <a:lnTo>
                    <a:pt x="10738" y="1695681"/>
                  </a:lnTo>
                  <a:lnTo>
                    <a:pt x="21477" y="1695681"/>
                  </a:lnTo>
                  <a:lnTo>
                    <a:pt x="34048" y="1197600"/>
                  </a:lnTo>
                  <a:lnTo>
                    <a:pt x="23838" y="1197600"/>
                  </a:lnTo>
                  <a:lnTo>
                    <a:pt x="23838" y="1187132"/>
                  </a:lnTo>
                  <a:lnTo>
                    <a:pt x="13371" y="1186865"/>
                  </a:lnTo>
                  <a:close/>
                </a:path>
                <a:path w="441325" h="1717040">
                  <a:moveTo>
                    <a:pt x="439404" y="1695681"/>
                  </a:moveTo>
                  <a:lnTo>
                    <a:pt x="429717" y="1695681"/>
                  </a:lnTo>
                  <a:lnTo>
                    <a:pt x="429717" y="1706152"/>
                  </a:lnTo>
                  <a:lnTo>
                    <a:pt x="440156" y="1705339"/>
                  </a:lnTo>
                  <a:lnTo>
                    <a:pt x="439404" y="1695681"/>
                  </a:lnTo>
                  <a:close/>
                </a:path>
                <a:path w="441325" h="1717040">
                  <a:moveTo>
                    <a:pt x="23935" y="1187132"/>
                  </a:moveTo>
                  <a:lnTo>
                    <a:pt x="23838" y="1197600"/>
                  </a:lnTo>
                  <a:lnTo>
                    <a:pt x="34048" y="1197600"/>
                  </a:lnTo>
                  <a:lnTo>
                    <a:pt x="34306" y="1187393"/>
                  </a:lnTo>
                  <a:lnTo>
                    <a:pt x="23935" y="1187132"/>
                  </a:lnTo>
                  <a:close/>
                </a:path>
                <a:path w="441325" h="1717040">
                  <a:moveTo>
                    <a:pt x="139087" y="1176658"/>
                  </a:moveTo>
                  <a:lnTo>
                    <a:pt x="23838" y="1176658"/>
                  </a:lnTo>
                  <a:lnTo>
                    <a:pt x="23935" y="1187132"/>
                  </a:lnTo>
                  <a:lnTo>
                    <a:pt x="34306" y="1187393"/>
                  </a:lnTo>
                  <a:lnTo>
                    <a:pt x="34048" y="1197600"/>
                  </a:lnTo>
                  <a:lnTo>
                    <a:pt x="149560" y="1197600"/>
                  </a:lnTo>
                  <a:lnTo>
                    <a:pt x="149560" y="1187132"/>
                  </a:lnTo>
                  <a:lnTo>
                    <a:pt x="139089" y="1187132"/>
                  </a:lnTo>
                  <a:lnTo>
                    <a:pt x="139087" y="1176658"/>
                  </a:lnTo>
                  <a:close/>
                </a:path>
                <a:path w="441325" h="1717040">
                  <a:moveTo>
                    <a:pt x="160028" y="1176658"/>
                  </a:moveTo>
                  <a:lnTo>
                    <a:pt x="149560" y="1176658"/>
                  </a:lnTo>
                  <a:lnTo>
                    <a:pt x="149560" y="1197600"/>
                  </a:lnTo>
                  <a:lnTo>
                    <a:pt x="160033" y="1197600"/>
                  </a:lnTo>
                  <a:lnTo>
                    <a:pt x="160028" y="1176658"/>
                  </a:lnTo>
                  <a:close/>
                </a:path>
                <a:path w="441325" h="1717040">
                  <a:moveTo>
                    <a:pt x="23838" y="1176658"/>
                  </a:moveTo>
                  <a:lnTo>
                    <a:pt x="13628" y="1176658"/>
                  </a:lnTo>
                  <a:lnTo>
                    <a:pt x="13371" y="1186865"/>
                  </a:lnTo>
                  <a:lnTo>
                    <a:pt x="23936" y="1187132"/>
                  </a:lnTo>
                  <a:lnTo>
                    <a:pt x="23838" y="1176658"/>
                  </a:lnTo>
                  <a:close/>
                </a:path>
                <a:path w="441325" h="1717040">
                  <a:moveTo>
                    <a:pt x="138963" y="650350"/>
                  </a:moveTo>
                  <a:lnTo>
                    <a:pt x="139089" y="1187132"/>
                  </a:lnTo>
                  <a:lnTo>
                    <a:pt x="149560" y="1187132"/>
                  </a:lnTo>
                  <a:lnTo>
                    <a:pt x="149560" y="1176658"/>
                  </a:lnTo>
                  <a:lnTo>
                    <a:pt x="160028" y="1176658"/>
                  </a:lnTo>
                  <a:lnTo>
                    <a:pt x="159905" y="653486"/>
                  </a:lnTo>
                  <a:lnTo>
                    <a:pt x="143256" y="653486"/>
                  </a:lnTo>
                  <a:lnTo>
                    <a:pt x="138963" y="650350"/>
                  </a:lnTo>
                  <a:close/>
                </a:path>
                <a:path w="441325" h="1717040">
                  <a:moveTo>
                    <a:pt x="149431" y="645033"/>
                  </a:moveTo>
                  <a:lnTo>
                    <a:pt x="138961" y="645033"/>
                  </a:lnTo>
                  <a:lnTo>
                    <a:pt x="138963" y="650350"/>
                  </a:lnTo>
                  <a:lnTo>
                    <a:pt x="143256" y="653486"/>
                  </a:lnTo>
                  <a:lnTo>
                    <a:pt x="149431" y="645033"/>
                  </a:lnTo>
                  <a:close/>
                </a:path>
                <a:path w="441325" h="1717040">
                  <a:moveTo>
                    <a:pt x="155609" y="636576"/>
                  </a:moveTo>
                  <a:lnTo>
                    <a:pt x="143256" y="653486"/>
                  </a:lnTo>
                  <a:lnTo>
                    <a:pt x="159905" y="653486"/>
                  </a:lnTo>
                  <a:lnTo>
                    <a:pt x="159902" y="639712"/>
                  </a:lnTo>
                  <a:lnTo>
                    <a:pt x="155609" y="636576"/>
                  </a:lnTo>
                  <a:close/>
                </a:path>
                <a:path w="441325" h="1717040">
                  <a:moveTo>
                    <a:pt x="39566" y="564771"/>
                  </a:moveTo>
                  <a:lnTo>
                    <a:pt x="33390" y="573226"/>
                  </a:lnTo>
                  <a:lnTo>
                    <a:pt x="138963" y="650350"/>
                  </a:lnTo>
                  <a:lnTo>
                    <a:pt x="138961" y="645033"/>
                  </a:lnTo>
                  <a:lnTo>
                    <a:pt x="149431" y="645033"/>
                  </a:lnTo>
                  <a:lnTo>
                    <a:pt x="155609" y="636576"/>
                  </a:lnTo>
                  <a:lnTo>
                    <a:pt x="57679" y="565036"/>
                  </a:lnTo>
                  <a:lnTo>
                    <a:pt x="50034" y="565036"/>
                  </a:lnTo>
                  <a:lnTo>
                    <a:pt x="39566" y="564771"/>
                  </a:lnTo>
                  <a:close/>
                </a:path>
                <a:path w="441325" h="1717040">
                  <a:moveTo>
                    <a:pt x="29099" y="564507"/>
                  </a:moveTo>
                  <a:lnTo>
                    <a:pt x="29085" y="565036"/>
                  </a:lnTo>
                  <a:lnTo>
                    <a:pt x="28960" y="569991"/>
                  </a:lnTo>
                  <a:lnTo>
                    <a:pt x="33390" y="573226"/>
                  </a:lnTo>
                  <a:lnTo>
                    <a:pt x="39566" y="564771"/>
                  </a:lnTo>
                  <a:lnTo>
                    <a:pt x="29099" y="564507"/>
                  </a:lnTo>
                  <a:close/>
                </a:path>
                <a:path w="441325" h="1717040">
                  <a:moveTo>
                    <a:pt x="45743" y="556316"/>
                  </a:moveTo>
                  <a:lnTo>
                    <a:pt x="39566" y="564771"/>
                  </a:lnTo>
                  <a:lnTo>
                    <a:pt x="50034" y="565036"/>
                  </a:lnTo>
                  <a:lnTo>
                    <a:pt x="50047" y="564507"/>
                  </a:lnTo>
                  <a:lnTo>
                    <a:pt x="50172" y="559552"/>
                  </a:lnTo>
                  <a:lnTo>
                    <a:pt x="45743" y="556316"/>
                  </a:lnTo>
                  <a:close/>
                </a:path>
                <a:path w="441325" h="1717040">
                  <a:moveTo>
                    <a:pt x="50172" y="559552"/>
                  </a:moveTo>
                  <a:lnTo>
                    <a:pt x="50047" y="564507"/>
                  </a:lnTo>
                  <a:lnTo>
                    <a:pt x="50034" y="565036"/>
                  </a:lnTo>
                  <a:lnTo>
                    <a:pt x="57679" y="565036"/>
                  </a:lnTo>
                  <a:lnTo>
                    <a:pt x="50172" y="559552"/>
                  </a:lnTo>
                  <a:close/>
                </a:path>
                <a:path w="441325" h="1717040">
                  <a:moveTo>
                    <a:pt x="42952" y="15865"/>
                  </a:moveTo>
                  <a:lnTo>
                    <a:pt x="29306" y="556316"/>
                  </a:lnTo>
                  <a:lnTo>
                    <a:pt x="29224" y="559552"/>
                  </a:lnTo>
                  <a:lnTo>
                    <a:pt x="29099" y="564507"/>
                  </a:lnTo>
                  <a:lnTo>
                    <a:pt x="39566" y="564771"/>
                  </a:lnTo>
                  <a:lnTo>
                    <a:pt x="45743" y="556316"/>
                  </a:lnTo>
                  <a:lnTo>
                    <a:pt x="50254" y="556316"/>
                  </a:lnTo>
                  <a:lnTo>
                    <a:pt x="63486" y="32259"/>
                  </a:lnTo>
                  <a:lnTo>
                    <a:pt x="49058" y="25649"/>
                  </a:lnTo>
                  <a:lnTo>
                    <a:pt x="53298" y="16394"/>
                  </a:lnTo>
                  <a:lnTo>
                    <a:pt x="53419" y="16129"/>
                  </a:lnTo>
                  <a:lnTo>
                    <a:pt x="42952" y="15865"/>
                  </a:lnTo>
                  <a:close/>
                </a:path>
                <a:path w="441325" h="1717040">
                  <a:moveTo>
                    <a:pt x="50254" y="556316"/>
                  </a:moveTo>
                  <a:lnTo>
                    <a:pt x="45743" y="556316"/>
                  </a:lnTo>
                  <a:lnTo>
                    <a:pt x="50172" y="559552"/>
                  </a:lnTo>
                  <a:lnTo>
                    <a:pt x="50254" y="556316"/>
                  </a:lnTo>
                  <a:close/>
                </a:path>
                <a:path w="441325" h="1717040">
                  <a:moveTo>
                    <a:pt x="268725" y="186373"/>
                  </a:moveTo>
                  <a:lnTo>
                    <a:pt x="268858" y="196258"/>
                  </a:lnTo>
                  <a:lnTo>
                    <a:pt x="268863" y="196650"/>
                  </a:lnTo>
                  <a:lnTo>
                    <a:pt x="258393" y="196791"/>
                  </a:lnTo>
                  <a:lnTo>
                    <a:pt x="258338" y="207261"/>
                  </a:lnTo>
                  <a:lnTo>
                    <a:pt x="312206" y="207542"/>
                  </a:lnTo>
                  <a:lnTo>
                    <a:pt x="302573" y="207542"/>
                  </a:lnTo>
                  <a:lnTo>
                    <a:pt x="301821" y="197884"/>
                  </a:lnTo>
                  <a:lnTo>
                    <a:pt x="312261" y="197071"/>
                  </a:lnTo>
                  <a:lnTo>
                    <a:pt x="312315" y="186651"/>
                  </a:lnTo>
                  <a:lnTo>
                    <a:pt x="321947" y="186651"/>
                  </a:lnTo>
                  <a:lnTo>
                    <a:pt x="268725" y="186373"/>
                  </a:lnTo>
                  <a:close/>
                </a:path>
                <a:path w="441325" h="1717040">
                  <a:moveTo>
                    <a:pt x="322700" y="196258"/>
                  </a:moveTo>
                  <a:lnTo>
                    <a:pt x="312261" y="197071"/>
                  </a:lnTo>
                  <a:lnTo>
                    <a:pt x="312206" y="207542"/>
                  </a:lnTo>
                  <a:lnTo>
                    <a:pt x="323578" y="207542"/>
                  </a:lnTo>
                  <a:lnTo>
                    <a:pt x="322827" y="197884"/>
                  </a:lnTo>
                  <a:lnTo>
                    <a:pt x="322700" y="196258"/>
                  </a:lnTo>
                  <a:close/>
                </a:path>
                <a:path w="441325" h="1717040">
                  <a:moveTo>
                    <a:pt x="258393" y="196791"/>
                  </a:moveTo>
                  <a:lnTo>
                    <a:pt x="247923" y="196931"/>
                  </a:lnTo>
                  <a:lnTo>
                    <a:pt x="247936" y="197884"/>
                  </a:lnTo>
                  <a:lnTo>
                    <a:pt x="248062" y="207261"/>
                  </a:lnTo>
                  <a:lnTo>
                    <a:pt x="258338" y="207261"/>
                  </a:lnTo>
                  <a:lnTo>
                    <a:pt x="258393" y="196791"/>
                  </a:lnTo>
                  <a:close/>
                </a:path>
                <a:path w="441325" h="1717040">
                  <a:moveTo>
                    <a:pt x="321952" y="186651"/>
                  </a:moveTo>
                  <a:lnTo>
                    <a:pt x="312315" y="186651"/>
                  </a:lnTo>
                  <a:lnTo>
                    <a:pt x="312261" y="197071"/>
                  </a:lnTo>
                  <a:lnTo>
                    <a:pt x="322700" y="196258"/>
                  </a:lnTo>
                  <a:lnTo>
                    <a:pt x="321952" y="186651"/>
                  </a:lnTo>
                  <a:close/>
                </a:path>
                <a:path w="441325" h="1717040">
                  <a:moveTo>
                    <a:pt x="267689" y="109362"/>
                  </a:moveTo>
                  <a:lnTo>
                    <a:pt x="257219" y="109502"/>
                  </a:lnTo>
                  <a:lnTo>
                    <a:pt x="252858" y="119022"/>
                  </a:lnTo>
                  <a:lnTo>
                    <a:pt x="246875" y="119022"/>
                  </a:lnTo>
                  <a:lnTo>
                    <a:pt x="247914" y="196258"/>
                  </a:lnTo>
                  <a:lnTo>
                    <a:pt x="247923" y="196931"/>
                  </a:lnTo>
                  <a:lnTo>
                    <a:pt x="258387" y="196791"/>
                  </a:lnTo>
                  <a:lnTo>
                    <a:pt x="258447" y="186373"/>
                  </a:lnTo>
                  <a:lnTo>
                    <a:pt x="268725" y="186373"/>
                  </a:lnTo>
                  <a:lnTo>
                    <a:pt x="267819" y="119022"/>
                  </a:lnTo>
                  <a:lnTo>
                    <a:pt x="252858" y="119022"/>
                  </a:lnTo>
                  <a:lnTo>
                    <a:pt x="246838" y="116264"/>
                  </a:lnTo>
                  <a:lnTo>
                    <a:pt x="267782" y="116264"/>
                  </a:lnTo>
                  <a:lnTo>
                    <a:pt x="267689" y="109362"/>
                  </a:lnTo>
                  <a:close/>
                </a:path>
                <a:path w="441325" h="1717040">
                  <a:moveTo>
                    <a:pt x="268725" y="186373"/>
                  </a:moveTo>
                  <a:lnTo>
                    <a:pt x="258447" y="186373"/>
                  </a:lnTo>
                  <a:lnTo>
                    <a:pt x="258393" y="196791"/>
                  </a:lnTo>
                  <a:lnTo>
                    <a:pt x="268863" y="196650"/>
                  </a:lnTo>
                  <a:lnTo>
                    <a:pt x="268728" y="186651"/>
                  </a:lnTo>
                  <a:lnTo>
                    <a:pt x="268725" y="186373"/>
                  </a:lnTo>
                  <a:close/>
                </a:path>
                <a:path w="441325" h="1717040">
                  <a:moveTo>
                    <a:pt x="257219" y="109502"/>
                  </a:moveTo>
                  <a:lnTo>
                    <a:pt x="246749" y="109643"/>
                  </a:lnTo>
                  <a:lnTo>
                    <a:pt x="246838" y="116264"/>
                  </a:lnTo>
                  <a:lnTo>
                    <a:pt x="252858" y="119022"/>
                  </a:lnTo>
                  <a:lnTo>
                    <a:pt x="257155" y="109643"/>
                  </a:lnTo>
                  <a:lnTo>
                    <a:pt x="257219" y="109502"/>
                  </a:lnTo>
                  <a:close/>
                </a:path>
                <a:path w="441325" h="1717040">
                  <a:moveTo>
                    <a:pt x="57781" y="6610"/>
                  </a:moveTo>
                  <a:lnTo>
                    <a:pt x="53540" y="15865"/>
                  </a:lnTo>
                  <a:lnTo>
                    <a:pt x="53419" y="16129"/>
                  </a:lnTo>
                  <a:lnTo>
                    <a:pt x="63887" y="16394"/>
                  </a:lnTo>
                  <a:lnTo>
                    <a:pt x="63486" y="32259"/>
                  </a:lnTo>
                  <a:lnTo>
                    <a:pt x="246838" y="116264"/>
                  </a:lnTo>
                  <a:lnTo>
                    <a:pt x="246749" y="109643"/>
                  </a:lnTo>
                  <a:lnTo>
                    <a:pt x="257219" y="109502"/>
                  </a:lnTo>
                  <a:lnTo>
                    <a:pt x="261581" y="99983"/>
                  </a:lnTo>
                  <a:lnTo>
                    <a:pt x="57781" y="6610"/>
                  </a:lnTo>
                  <a:close/>
                </a:path>
                <a:path w="441325" h="1717040">
                  <a:moveTo>
                    <a:pt x="261581" y="99983"/>
                  </a:moveTo>
                  <a:lnTo>
                    <a:pt x="257284" y="109362"/>
                  </a:lnTo>
                  <a:lnTo>
                    <a:pt x="257219" y="109502"/>
                  </a:lnTo>
                  <a:lnTo>
                    <a:pt x="267689" y="109362"/>
                  </a:lnTo>
                  <a:lnTo>
                    <a:pt x="267600" y="102741"/>
                  </a:lnTo>
                  <a:lnTo>
                    <a:pt x="261581" y="99983"/>
                  </a:lnTo>
                  <a:close/>
                </a:path>
                <a:path w="441325" h="1717040">
                  <a:moveTo>
                    <a:pt x="53419" y="16129"/>
                  </a:moveTo>
                  <a:lnTo>
                    <a:pt x="49058" y="25649"/>
                  </a:lnTo>
                  <a:lnTo>
                    <a:pt x="63486" y="32259"/>
                  </a:lnTo>
                  <a:lnTo>
                    <a:pt x="63887" y="16394"/>
                  </a:lnTo>
                  <a:lnTo>
                    <a:pt x="53419" y="16129"/>
                  </a:lnTo>
                  <a:close/>
                </a:path>
                <a:path w="441325" h="1717040">
                  <a:moveTo>
                    <a:pt x="43352" y="0"/>
                  </a:moveTo>
                  <a:lnTo>
                    <a:pt x="42952" y="15865"/>
                  </a:lnTo>
                  <a:lnTo>
                    <a:pt x="53419" y="16129"/>
                  </a:lnTo>
                  <a:lnTo>
                    <a:pt x="57781" y="6610"/>
                  </a:lnTo>
                  <a:lnTo>
                    <a:pt x="433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13329646" y="5786951"/>
              <a:ext cx="239395" cy="1473200"/>
            </a:xfrm>
            <a:custGeom>
              <a:avLst/>
              <a:gdLst/>
              <a:ahLst/>
              <a:cxnLst/>
              <a:rect l="l" t="t" r="r" b="b"/>
              <a:pathLst>
                <a:path w="239394" h="1473200">
                  <a:moveTo>
                    <a:pt x="118654" y="0"/>
                  </a:moveTo>
                  <a:lnTo>
                    <a:pt x="0" y="0"/>
                  </a:lnTo>
                  <a:lnTo>
                    <a:pt x="19988" y="1472624"/>
                  </a:lnTo>
                  <a:lnTo>
                    <a:pt x="238968" y="1472624"/>
                  </a:lnTo>
                  <a:lnTo>
                    <a:pt x="118654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 descr=""/>
            <p:cNvSpPr/>
            <p:nvPr/>
          </p:nvSpPr>
          <p:spPr>
            <a:xfrm>
              <a:off x="12987845" y="5529522"/>
              <a:ext cx="592455" cy="1740535"/>
            </a:xfrm>
            <a:custGeom>
              <a:avLst/>
              <a:gdLst/>
              <a:ahLst/>
              <a:cxnLst/>
              <a:rect l="l" t="t" r="r" b="b"/>
              <a:pathLst>
                <a:path w="592455" h="1740534">
                  <a:moveTo>
                    <a:pt x="59270" y="738733"/>
                  </a:moveTo>
                  <a:lnTo>
                    <a:pt x="0" y="738733"/>
                  </a:lnTo>
                  <a:lnTo>
                    <a:pt x="0" y="743966"/>
                  </a:lnTo>
                  <a:lnTo>
                    <a:pt x="0" y="749198"/>
                  </a:lnTo>
                  <a:lnTo>
                    <a:pt x="59270" y="749198"/>
                  </a:lnTo>
                  <a:lnTo>
                    <a:pt x="59270" y="738733"/>
                  </a:lnTo>
                  <a:close/>
                </a:path>
                <a:path w="592455" h="1740534">
                  <a:moveTo>
                    <a:pt x="61671" y="670788"/>
                  </a:moveTo>
                  <a:lnTo>
                    <a:pt x="3086" y="670788"/>
                  </a:lnTo>
                  <a:lnTo>
                    <a:pt x="3086" y="676021"/>
                  </a:lnTo>
                  <a:lnTo>
                    <a:pt x="3086" y="681253"/>
                  </a:lnTo>
                  <a:lnTo>
                    <a:pt x="61671" y="681253"/>
                  </a:lnTo>
                  <a:lnTo>
                    <a:pt x="61671" y="670788"/>
                  </a:lnTo>
                  <a:close/>
                </a:path>
                <a:path w="592455" h="1740534">
                  <a:moveTo>
                    <a:pt x="64008" y="604367"/>
                  </a:moveTo>
                  <a:lnTo>
                    <a:pt x="6083" y="604367"/>
                  </a:lnTo>
                  <a:lnTo>
                    <a:pt x="6083" y="609600"/>
                  </a:lnTo>
                  <a:lnTo>
                    <a:pt x="6083" y="614832"/>
                  </a:lnTo>
                  <a:lnTo>
                    <a:pt x="64008" y="614832"/>
                  </a:lnTo>
                  <a:lnTo>
                    <a:pt x="64008" y="604367"/>
                  </a:lnTo>
                  <a:close/>
                </a:path>
                <a:path w="592455" h="1740534">
                  <a:moveTo>
                    <a:pt x="66294" y="539432"/>
                  </a:moveTo>
                  <a:lnTo>
                    <a:pt x="9017" y="539432"/>
                  </a:lnTo>
                  <a:lnTo>
                    <a:pt x="9017" y="544677"/>
                  </a:lnTo>
                  <a:lnTo>
                    <a:pt x="9017" y="549910"/>
                  </a:lnTo>
                  <a:lnTo>
                    <a:pt x="66294" y="549910"/>
                  </a:lnTo>
                  <a:lnTo>
                    <a:pt x="66294" y="539432"/>
                  </a:lnTo>
                  <a:close/>
                </a:path>
                <a:path w="592455" h="1740534">
                  <a:moveTo>
                    <a:pt x="68541" y="475945"/>
                  </a:moveTo>
                  <a:lnTo>
                    <a:pt x="11899" y="475945"/>
                  </a:lnTo>
                  <a:lnTo>
                    <a:pt x="11899" y="481190"/>
                  </a:lnTo>
                  <a:lnTo>
                    <a:pt x="11899" y="486422"/>
                  </a:lnTo>
                  <a:lnTo>
                    <a:pt x="68541" y="486422"/>
                  </a:lnTo>
                  <a:lnTo>
                    <a:pt x="68541" y="475945"/>
                  </a:lnTo>
                  <a:close/>
                </a:path>
                <a:path w="592455" h="1740534">
                  <a:moveTo>
                    <a:pt x="70713" y="413867"/>
                  </a:moveTo>
                  <a:lnTo>
                    <a:pt x="14706" y="413867"/>
                  </a:lnTo>
                  <a:lnTo>
                    <a:pt x="14706" y="419100"/>
                  </a:lnTo>
                  <a:lnTo>
                    <a:pt x="14706" y="424332"/>
                  </a:lnTo>
                  <a:lnTo>
                    <a:pt x="70713" y="424332"/>
                  </a:lnTo>
                  <a:lnTo>
                    <a:pt x="70713" y="413867"/>
                  </a:lnTo>
                  <a:close/>
                </a:path>
                <a:path w="592455" h="1740534">
                  <a:moveTo>
                    <a:pt x="72872" y="353123"/>
                  </a:moveTo>
                  <a:lnTo>
                    <a:pt x="17462" y="353123"/>
                  </a:lnTo>
                  <a:lnTo>
                    <a:pt x="17462" y="358355"/>
                  </a:lnTo>
                  <a:lnTo>
                    <a:pt x="17462" y="363601"/>
                  </a:lnTo>
                  <a:lnTo>
                    <a:pt x="72872" y="363601"/>
                  </a:lnTo>
                  <a:lnTo>
                    <a:pt x="72872" y="353123"/>
                  </a:lnTo>
                  <a:close/>
                </a:path>
                <a:path w="592455" h="1740534">
                  <a:moveTo>
                    <a:pt x="74968" y="293687"/>
                  </a:moveTo>
                  <a:lnTo>
                    <a:pt x="20154" y="293687"/>
                  </a:lnTo>
                  <a:lnTo>
                    <a:pt x="20154" y="298919"/>
                  </a:lnTo>
                  <a:lnTo>
                    <a:pt x="20154" y="304152"/>
                  </a:lnTo>
                  <a:lnTo>
                    <a:pt x="74968" y="304152"/>
                  </a:lnTo>
                  <a:lnTo>
                    <a:pt x="74968" y="293687"/>
                  </a:lnTo>
                  <a:close/>
                </a:path>
                <a:path w="592455" h="1740534">
                  <a:moveTo>
                    <a:pt x="77025" y="235508"/>
                  </a:moveTo>
                  <a:lnTo>
                    <a:pt x="22783" y="235508"/>
                  </a:lnTo>
                  <a:lnTo>
                    <a:pt x="22783" y="240753"/>
                  </a:lnTo>
                  <a:lnTo>
                    <a:pt x="22783" y="245986"/>
                  </a:lnTo>
                  <a:lnTo>
                    <a:pt x="77025" y="245986"/>
                  </a:lnTo>
                  <a:lnTo>
                    <a:pt x="77025" y="235508"/>
                  </a:lnTo>
                  <a:close/>
                </a:path>
                <a:path w="592455" h="1740534">
                  <a:moveTo>
                    <a:pt x="79032" y="178562"/>
                  </a:moveTo>
                  <a:lnTo>
                    <a:pt x="25361" y="178562"/>
                  </a:lnTo>
                  <a:lnTo>
                    <a:pt x="25361" y="183794"/>
                  </a:lnTo>
                  <a:lnTo>
                    <a:pt x="25361" y="189026"/>
                  </a:lnTo>
                  <a:lnTo>
                    <a:pt x="79032" y="189026"/>
                  </a:lnTo>
                  <a:lnTo>
                    <a:pt x="79032" y="178562"/>
                  </a:lnTo>
                  <a:close/>
                </a:path>
                <a:path w="592455" h="1740534">
                  <a:moveTo>
                    <a:pt x="80987" y="122809"/>
                  </a:moveTo>
                  <a:lnTo>
                    <a:pt x="27889" y="122809"/>
                  </a:lnTo>
                  <a:lnTo>
                    <a:pt x="27889" y="128041"/>
                  </a:lnTo>
                  <a:lnTo>
                    <a:pt x="27889" y="133273"/>
                  </a:lnTo>
                  <a:lnTo>
                    <a:pt x="80987" y="133273"/>
                  </a:lnTo>
                  <a:lnTo>
                    <a:pt x="80987" y="122809"/>
                  </a:lnTo>
                  <a:close/>
                </a:path>
                <a:path w="592455" h="1740534">
                  <a:moveTo>
                    <a:pt x="204000" y="1630527"/>
                  </a:moveTo>
                  <a:lnTo>
                    <a:pt x="96012" y="1630527"/>
                  </a:lnTo>
                  <a:lnTo>
                    <a:pt x="96012" y="1635607"/>
                  </a:lnTo>
                  <a:lnTo>
                    <a:pt x="96012" y="1640687"/>
                  </a:lnTo>
                  <a:lnTo>
                    <a:pt x="204000" y="1640687"/>
                  </a:lnTo>
                  <a:lnTo>
                    <a:pt x="204000" y="1635607"/>
                  </a:lnTo>
                  <a:lnTo>
                    <a:pt x="204000" y="1630527"/>
                  </a:lnTo>
                  <a:close/>
                </a:path>
                <a:path w="592455" h="1740534">
                  <a:moveTo>
                    <a:pt x="205066" y="1517154"/>
                  </a:moveTo>
                  <a:lnTo>
                    <a:pt x="98894" y="1517154"/>
                  </a:lnTo>
                  <a:lnTo>
                    <a:pt x="98894" y="1522234"/>
                  </a:lnTo>
                  <a:lnTo>
                    <a:pt x="98894" y="1527314"/>
                  </a:lnTo>
                  <a:lnTo>
                    <a:pt x="205066" y="1527314"/>
                  </a:lnTo>
                  <a:lnTo>
                    <a:pt x="205066" y="1522234"/>
                  </a:lnTo>
                  <a:lnTo>
                    <a:pt x="205066" y="1517154"/>
                  </a:lnTo>
                  <a:close/>
                </a:path>
                <a:path w="592455" h="1740534">
                  <a:moveTo>
                    <a:pt x="206095" y="1407490"/>
                  </a:moveTo>
                  <a:lnTo>
                    <a:pt x="101650" y="1407490"/>
                  </a:lnTo>
                  <a:lnTo>
                    <a:pt x="101650" y="1412570"/>
                  </a:lnTo>
                  <a:lnTo>
                    <a:pt x="101650" y="1417650"/>
                  </a:lnTo>
                  <a:lnTo>
                    <a:pt x="206095" y="1417650"/>
                  </a:lnTo>
                  <a:lnTo>
                    <a:pt x="206095" y="1412570"/>
                  </a:lnTo>
                  <a:lnTo>
                    <a:pt x="206095" y="1407490"/>
                  </a:lnTo>
                  <a:close/>
                </a:path>
                <a:path w="592455" h="1740534">
                  <a:moveTo>
                    <a:pt x="207098" y="1301356"/>
                  </a:moveTo>
                  <a:lnTo>
                    <a:pt x="104330" y="1301356"/>
                  </a:lnTo>
                  <a:lnTo>
                    <a:pt x="104330" y="1306436"/>
                  </a:lnTo>
                  <a:lnTo>
                    <a:pt x="104330" y="1311516"/>
                  </a:lnTo>
                  <a:lnTo>
                    <a:pt x="207098" y="1311516"/>
                  </a:lnTo>
                  <a:lnTo>
                    <a:pt x="207098" y="1306436"/>
                  </a:lnTo>
                  <a:lnTo>
                    <a:pt x="207098" y="1301356"/>
                  </a:lnTo>
                  <a:close/>
                </a:path>
                <a:path w="592455" h="1740534">
                  <a:moveTo>
                    <a:pt x="208064" y="1198600"/>
                  </a:moveTo>
                  <a:lnTo>
                    <a:pt x="106934" y="1198600"/>
                  </a:lnTo>
                  <a:lnTo>
                    <a:pt x="106934" y="1203680"/>
                  </a:lnTo>
                  <a:lnTo>
                    <a:pt x="106934" y="1208760"/>
                  </a:lnTo>
                  <a:lnTo>
                    <a:pt x="208064" y="1208760"/>
                  </a:lnTo>
                  <a:lnTo>
                    <a:pt x="208064" y="1203680"/>
                  </a:lnTo>
                  <a:lnTo>
                    <a:pt x="208064" y="1198600"/>
                  </a:lnTo>
                  <a:close/>
                </a:path>
                <a:path w="592455" h="1740534">
                  <a:moveTo>
                    <a:pt x="209016" y="1099058"/>
                  </a:moveTo>
                  <a:lnTo>
                    <a:pt x="109448" y="1099058"/>
                  </a:lnTo>
                  <a:lnTo>
                    <a:pt x="109448" y="1104138"/>
                  </a:lnTo>
                  <a:lnTo>
                    <a:pt x="109448" y="1109218"/>
                  </a:lnTo>
                  <a:lnTo>
                    <a:pt x="209016" y="1109218"/>
                  </a:lnTo>
                  <a:lnTo>
                    <a:pt x="209016" y="1104138"/>
                  </a:lnTo>
                  <a:lnTo>
                    <a:pt x="209016" y="1099058"/>
                  </a:lnTo>
                  <a:close/>
                </a:path>
                <a:path w="592455" h="1740534">
                  <a:moveTo>
                    <a:pt x="209918" y="1002550"/>
                  </a:moveTo>
                  <a:lnTo>
                    <a:pt x="111887" y="1002550"/>
                  </a:lnTo>
                  <a:lnTo>
                    <a:pt x="111887" y="1007630"/>
                  </a:lnTo>
                  <a:lnTo>
                    <a:pt x="111887" y="1012710"/>
                  </a:lnTo>
                  <a:lnTo>
                    <a:pt x="209918" y="1012710"/>
                  </a:lnTo>
                  <a:lnTo>
                    <a:pt x="209918" y="1007630"/>
                  </a:lnTo>
                  <a:lnTo>
                    <a:pt x="209918" y="1002550"/>
                  </a:lnTo>
                  <a:close/>
                </a:path>
                <a:path w="592455" h="1740534">
                  <a:moveTo>
                    <a:pt x="210794" y="908989"/>
                  </a:moveTo>
                  <a:lnTo>
                    <a:pt x="114249" y="908989"/>
                  </a:lnTo>
                  <a:lnTo>
                    <a:pt x="114249" y="914069"/>
                  </a:lnTo>
                  <a:lnTo>
                    <a:pt x="114249" y="919149"/>
                  </a:lnTo>
                  <a:lnTo>
                    <a:pt x="210794" y="919149"/>
                  </a:lnTo>
                  <a:lnTo>
                    <a:pt x="210794" y="914069"/>
                  </a:lnTo>
                  <a:lnTo>
                    <a:pt x="210794" y="908989"/>
                  </a:lnTo>
                  <a:close/>
                </a:path>
                <a:path w="592455" h="1740534">
                  <a:moveTo>
                    <a:pt x="211645" y="818210"/>
                  </a:moveTo>
                  <a:lnTo>
                    <a:pt x="116535" y="818210"/>
                  </a:lnTo>
                  <a:lnTo>
                    <a:pt x="116535" y="823290"/>
                  </a:lnTo>
                  <a:lnTo>
                    <a:pt x="116535" y="828370"/>
                  </a:lnTo>
                  <a:lnTo>
                    <a:pt x="211645" y="828370"/>
                  </a:lnTo>
                  <a:lnTo>
                    <a:pt x="211645" y="823290"/>
                  </a:lnTo>
                  <a:lnTo>
                    <a:pt x="211645" y="818210"/>
                  </a:lnTo>
                  <a:close/>
                </a:path>
                <a:path w="592455" h="1740534">
                  <a:moveTo>
                    <a:pt x="212483" y="730097"/>
                  </a:moveTo>
                  <a:lnTo>
                    <a:pt x="118757" y="730097"/>
                  </a:lnTo>
                  <a:lnTo>
                    <a:pt x="118757" y="735177"/>
                  </a:lnTo>
                  <a:lnTo>
                    <a:pt x="118757" y="740257"/>
                  </a:lnTo>
                  <a:lnTo>
                    <a:pt x="212483" y="740257"/>
                  </a:lnTo>
                  <a:lnTo>
                    <a:pt x="212483" y="735177"/>
                  </a:lnTo>
                  <a:lnTo>
                    <a:pt x="212483" y="730097"/>
                  </a:lnTo>
                  <a:close/>
                </a:path>
                <a:path w="592455" h="1740534">
                  <a:moveTo>
                    <a:pt x="213283" y="644537"/>
                  </a:moveTo>
                  <a:lnTo>
                    <a:pt x="120929" y="644537"/>
                  </a:lnTo>
                  <a:lnTo>
                    <a:pt x="120929" y="649617"/>
                  </a:lnTo>
                  <a:lnTo>
                    <a:pt x="120929" y="654697"/>
                  </a:lnTo>
                  <a:lnTo>
                    <a:pt x="213283" y="654697"/>
                  </a:lnTo>
                  <a:lnTo>
                    <a:pt x="213283" y="649617"/>
                  </a:lnTo>
                  <a:lnTo>
                    <a:pt x="213283" y="644537"/>
                  </a:lnTo>
                  <a:close/>
                </a:path>
                <a:path w="592455" h="1740534">
                  <a:moveTo>
                    <a:pt x="214058" y="561403"/>
                  </a:moveTo>
                  <a:lnTo>
                    <a:pt x="123037" y="561403"/>
                  </a:lnTo>
                  <a:lnTo>
                    <a:pt x="123037" y="566483"/>
                  </a:lnTo>
                  <a:lnTo>
                    <a:pt x="123037" y="571563"/>
                  </a:lnTo>
                  <a:lnTo>
                    <a:pt x="214058" y="571563"/>
                  </a:lnTo>
                  <a:lnTo>
                    <a:pt x="214058" y="566483"/>
                  </a:lnTo>
                  <a:lnTo>
                    <a:pt x="214058" y="561403"/>
                  </a:lnTo>
                  <a:close/>
                </a:path>
                <a:path w="592455" h="1740534">
                  <a:moveTo>
                    <a:pt x="214820" y="480644"/>
                  </a:moveTo>
                  <a:lnTo>
                    <a:pt x="125069" y="480644"/>
                  </a:lnTo>
                  <a:lnTo>
                    <a:pt x="125069" y="485724"/>
                  </a:lnTo>
                  <a:lnTo>
                    <a:pt x="125069" y="490804"/>
                  </a:lnTo>
                  <a:lnTo>
                    <a:pt x="214820" y="490804"/>
                  </a:lnTo>
                  <a:lnTo>
                    <a:pt x="214820" y="485724"/>
                  </a:lnTo>
                  <a:lnTo>
                    <a:pt x="214820" y="480644"/>
                  </a:lnTo>
                  <a:close/>
                </a:path>
                <a:path w="592455" h="1740534">
                  <a:moveTo>
                    <a:pt x="215557" y="401624"/>
                  </a:moveTo>
                  <a:lnTo>
                    <a:pt x="127050" y="401624"/>
                  </a:lnTo>
                  <a:lnTo>
                    <a:pt x="127050" y="406857"/>
                  </a:lnTo>
                  <a:lnTo>
                    <a:pt x="127050" y="412089"/>
                  </a:lnTo>
                  <a:lnTo>
                    <a:pt x="215557" y="412089"/>
                  </a:lnTo>
                  <a:lnTo>
                    <a:pt x="215557" y="401624"/>
                  </a:lnTo>
                  <a:close/>
                </a:path>
                <a:path w="592455" h="1740534">
                  <a:moveTo>
                    <a:pt x="216281" y="325234"/>
                  </a:moveTo>
                  <a:lnTo>
                    <a:pt x="128981" y="325234"/>
                  </a:lnTo>
                  <a:lnTo>
                    <a:pt x="128981" y="330479"/>
                  </a:lnTo>
                  <a:lnTo>
                    <a:pt x="128981" y="335711"/>
                  </a:lnTo>
                  <a:lnTo>
                    <a:pt x="216281" y="335711"/>
                  </a:lnTo>
                  <a:lnTo>
                    <a:pt x="216281" y="325234"/>
                  </a:lnTo>
                  <a:close/>
                </a:path>
                <a:path w="592455" h="1740534">
                  <a:moveTo>
                    <a:pt x="216979" y="250913"/>
                  </a:moveTo>
                  <a:lnTo>
                    <a:pt x="130860" y="250913"/>
                  </a:lnTo>
                  <a:lnTo>
                    <a:pt x="130860" y="256146"/>
                  </a:lnTo>
                  <a:lnTo>
                    <a:pt x="130860" y="261378"/>
                  </a:lnTo>
                  <a:lnTo>
                    <a:pt x="216979" y="261378"/>
                  </a:lnTo>
                  <a:lnTo>
                    <a:pt x="216979" y="250913"/>
                  </a:lnTo>
                  <a:close/>
                </a:path>
                <a:path w="592455" h="1740534">
                  <a:moveTo>
                    <a:pt x="217652" y="178562"/>
                  </a:moveTo>
                  <a:lnTo>
                    <a:pt x="132689" y="178562"/>
                  </a:lnTo>
                  <a:lnTo>
                    <a:pt x="132689" y="183794"/>
                  </a:lnTo>
                  <a:lnTo>
                    <a:pt x="132689" y="189026"/>
                  </a:lnTo>
                  <a:lnTo>
                    <a:pt x="217652" y="189026"/>
                  </a:lnTo>
                  <a:lnTo>
                    <a:pt x="217652" y="178562"/>
                  </a:lnTo>
                  <a:close/>
                </a:path>
                <a:path w="592455" h="1740534">
                  <a:moveTo>
                    <a:pt x="350659" y="139052"/>
                  </a:moveTo>
                  <a:lnTo>
                    <a:pt x="350583" y="133273"/>
                  </a:lnTo>
                  <a:lnTo>
                    <a:pt x="348919" y="10541"/>
                  </a:lnTo>
                  <a:lnTo>
                    <a:pt x="348919" y="10248"/>
                  </a:lnTo>
                  <a:lnTo>
                    <a:pt x="348843" y="4470"/>
                  </a:lnTo>
                  <a:lnTo>
                    <a:pt x="344246" y="0"/>
                  </a:lnTo>
                  <a:lnTo>
                    <a:pt x="332524" y="0"/>
                  </a:lnTo>
                  <a:lnTo>
                    <a:pt x="327901" y="4749"/>
                  </a:lnTo>
                  <a:lnTo>
                    <a:pt x="327977" y="10541"/>
                  </a:lnTo>
                  <a:lnTo>
                    <a:pt x="329641" y="133273"/>
                  </a:lnTo>
                  <a:lnTo>
                    <a:pt x="329641" y="133553"/>
                  </a:lnTo>
                  <a:lnTo>
                    <a:pt x="329730" y="139331"/>
                  </a:lnTo>
                  <a:lnTo>
                    <a:pt x="334479" y="143954"/>
                  </a:lnTo>
                  <a:lnTo>
                    <a:pt x="345884" y="143954"/>
                  </a:lnTo>
                  <a:lnTo>
                    <a:pt x="350659" y="139052"/>
                  </a:lnTo>
                  <a:close/>
                </a:path>
                <a:path w="592455" h="1740534">
                  <a:moveTo>
                    <a:pt x="592124" y="1740535"/>
                  </a:moveTo>
                  <a:lnTo>
                    <a:pt x="591337" y="1730908"/>
                  </a:lnTo>
                  <a:lnTo>
                    <a:pt x="591261" y="1729917"/>
                  </a:lnTo>
                  <a:lnTo>
                    <a:pt x="591197" y="1729206"/>
                  </a:lnTo>
                  <a:lnTo>
                    <a:pt x="590410" y="1719592"/>
                  </a:lnTo>
                  <a:lnTo>
                    <a:pt x="569404" y="1462493"/>
                  </a:lnTo>
                  <a:lnTo>
                    <a:pt x="569404" y="1719592"/>
                  </a:lnTo>
                  <a:lnTo>
                    <a:pt x="372110" y="1719592"/>
                  </a:lnTo>
                  <a:lnTo>
                    <a:pt x="372249" y="1729206"/>
                  </a:lnTo>
                  <a:lnTo>
                    <a:pt x="372249" y="1729917"/>
                  </a:lnTo>
                  <a:lnTo>
                    <a:pt x="372110" y="1719592"/>
                  </a:lnTo>
                  <a:lnTo>
                    <a:pt x="371030" y="1640687"/>
                  </a:lnTo>
                  <a:lnTo>
                    <a:pt x="468477" y="1640687"/>
                  </a:lnTo>
                  <a:lnTo>
                    <a:pt x="468477" y="1635607"/>
                  </a:lnTo>
                  <a:lnTo>
                    <a:pt x="468477" y="1630527"/>
                  </a:lnTo>
                  <a:lnTo>
                    <a:pt x="370878" y="1630527"/>
                  </a:lnTo>
                  <a:lnTo>
                    <a:pt x="369481" y="1527314"/>
                  </a:lnTo>
                  <a:lnTo>
                    <a:pt x="465150" y="1527314"/>
                  </a:lnTo>
                  <a:lnTo>
                    <a:pt x="465150" y="1522234"/>
                  </a:lnTo>
                  <a:lnTo>
                    <a:pt x="465150" y="1517154"/>
                  </a:lnTo>
                  <a:lnTo>
                    <a:pt x="369328" y="1517154"/>
                  </a:lnTo>
                  <a:lnTo>
                    <a:pt x="367982" y="1417650"/>
                  </a:lnTo>
                  <a:lnTo>
                    <a:pt x="461924" y="1417650"/>
                  </a:lnTo>
                  <a:lnTo>
                    <a:pt x="461924" y="1412570"/>
                  </a:lnTo>
                  <a:lnTo>
                    <a:pt x="461924" y="1407490"/>
                  </a:lnTo>
                  <a:lnTo>
                    <a:pt x="367830" y="1407490"/>
                  </a:lnTo>
                  <a:lnTo>
                    <a:pt x="366534" y="1311516"/>
                  </a:lnTo>
                  <a:lnTo>
                    <a:pt x="458800" y="1311516"/>
                  </a:lnTo>
                  <a:lnTo>
                    <a:pt x="458800" y="1306436"/>
                  </a:lnTo>
                  <a:lnTo>
                    <a:pt x="458800" y="1301356"/>
                  </a:lnTo>
                  <a:lnTo>
                    <a:pt x="366382" y="1301356"/>
                  </a:lnTo>
                  <a:lnTo>
                    <a:pt x="365137" y="1208760"/>
                  </a:lnTo>
                  <a:lnTo>
                    <a:pt x="455764" y="1208760"/>
                  </a:lnTo>
                  <a:lnTo>
                    <a:pt x="455764" y="1203680"/>
                  </a:lnTo>
                  <a:lnTo>
                    <a:pt x="455764" y="1198600"/>
                  </a:lnTo>
                  <a:lnTo>
                    <a:pt x="364998" y="1198600"/>
                  </a:lnTo>
                  <a:lnTo>
                    <a:pt x="363791" y="1109218"/>
                  </a:lnTo>
                  <a:lnTo>
                    <a:pt x="452831" y="1109218"/>
                  </a:lnTo>
                  <a:lnTo>
                    <a:pt x="452831" y="1104138"/>
                  </a:lnTo>
                  <a:lnTo>
                    <a:pt x="452831" y="1099058"/>
                  </a:lnTo>
                  <a:lnTo>
                    <a:pt x="363651" y="1099058"/>
                  </a:lnTo>
                  <a:lnTo>
                    <a:pt x="362483" y="1012710"/>
                  </a:lnTo>
                  <a:lnTo>
                    <a:pt x="450011" y="1012710"/>
                  </a:lnTo>
                  <a:lnTo>
                    <a:pt x="450011" y="1007630"/>
                  </a:lnTo>
                  <a:lnTo>
                    <a:pt x="450011" y="1002550"/>
                  </a:lnTo>
                  <a:lnTo>
                    <a:pt x="362331" y="1002550"/>
                  </a:lnTo>
                  <a:lnTo>
                    <a:pt x="361213" y="919149"/>
                  </a:lnTo>
                  <a:lnTo>
                    <a:pt x="447255" y="919149"/>
                  </a:lnTo>
                  <a:lnTo>
                    <a:pt x="447255" y="914069"/>
                  </a:lnTo>
                  <a:lnTo>
                    <a:pt x="447255" y="908989"/>
                  </a:lnTo>
                  <a:lnTo>
                    <a:pt x="361061" y="908989"/>
                  </a:lnTo>
                  <a:lnTo>
                    <a:pt x="359981" y="828370"/>
                  </a:lnTo>
                  <a:lnTo>
                    <a:pt x="444576" y="828370"/>
                  </a:lnTo>
                  <a:lnTo>
                    <a:pt x="444576" y="823290"/>
                  </a:lnTo>
                  <a:lnTo>
                    <a:pt x="444576" y="818210"/>
                  </a:lnTo>
                  <a:lnTo>
                    <a:pt x="359829" y="818210"/>
                  </a:lnTo>
                  <a:lnTo>
                    <a:pt x="358787" y="740257"/>
                  </a:lnTo>
                  <a:lnTo>
                    <a:pt x="441985" y="740257"/>
                  </a:lnTo>
                  <a:lnTo>
                    <a:pt x="441985" y="735177"/>
                  </a:lnTo>
                  <a:lnTo>
                    <a:pt x="441985" y="730097"/>
                  </a:lnTo>
                  <a:lnTo>
                    <a:pt x="358648" y="730097"/>
                  </a:lnTo>
                  <a:lnTo>
                    <a:pt x="357632" y="654697"/>
                  </a:lnTo>
                  <a:lnTo>
                    <a:pt x="439458" y="654697"/>
                  </a:lnTo>
                  <a:lnTo>
                    <a:pt x="439458" y="649617"/>
                  </a:lnTo>
                  <a:lnTo>
                    <a:pt x="439458" y="644537"/>
                  </a:lnTo>
                  <a:lnTo>
                    <a:pt x="357492" y="644537"/>
                  </a:lnTo>
                  <a:lnTo>
                    <a:pt x="356514" y="571563"/>
                  </a:lnTo>
                  <a:lnTo>
                    <a:pt x="437019" y="571563"/>
                  </a:lnTo>
                  <a:lnTo>
                    <a:pt x="437019" y="566483"/>
                  </a:lnTo>
                  <a:lnTo>
                    <a:pt x="437019" y="561403"/>
                  </a:lnTo>
                  <a:lnTo>
                    <a:pt x="356362" y="561403"/>
                  </a:lnTo>
                  <a:lnTo>
                    <a:pt x="355422" y="490804"/>
                  </a:lnTo>
                  <a:lnTo>
                    <a:pt x="434632" y="490804"/>
                  </a:lnTo>
                  <a:lnTo>
                    <a:pt x="434632" y="485724"/>
                  </a:lnTo>
                  <a:lnTo>
                    <a:pt x="434632" y="480644"/>
                  </a:lnTo>
                  <a:lnTo>
                    <a:pt x="355269" y="480644"/>
                  </a:lnTo>
                  <a:lnTo>
                    <a:pt x="354355" y="412089"/>
                  </a:lnTo>
                  <a:lnTo>
                    <a:pt x="432320" y="412089"/>
                  </a:lnTo>
                  <a:lnTo>
                    <a:pt x="432320" y="401624"/>
                  </a:lnTo>
                  <a:lnTo>
                    <a:pt x="354215" y="401624"/>
                  </a:lnTo>
                  <a:lnTo>
                    <a:pt x="353326" y="335711"/>
                  </a:lnTo>
                  <a:lnTo>
                    <a:pt x="430085" y="335711"/>
                  </a:lnTo>
                  <a:lnTo>
                    <a:pt x="430085" y="325234"/>
                  </a:lnTo>
                  <a:lnTo>
                    <a:pt x="353187" y="325234"/>
                  </a:lnTo>
                  <a:lnTo>
                    <a:pt x="352412" y="267906"/>
                  </a:lnTo>
                  <a:lnTo>
                    <a:pt x="450786" y="267906"/>
                  </a:lnTo>
                  <a:lnTo>
                    <a:pt x="569404" y="1719592"/>
                  </a:lnTo>
                  <a:lnTo>
                    <a:pt x="569404" y="1462493"/>
                  </a:lnTo>
                  <a:lnTo>
                    <a:pt x="471805" y="267906"/>
                  </a:lnTo>
                  <a:lnTo>
                    <a:pt x="471030" y="258292"/>
                  </a:lnTo>
                  <a:lnTo>
                    <a:pt x="470941" y="257289"/>
                  </a:lnTo>
                  <a:lnTo>
                    <a:pt x="470890" y="256578"/>
                  </a:lnTo>
                  <a:lnTo>
                    <a:pt x="470103" y="246964"/>
                  </a:lnTo>
                  <a:lnTo>
                    <a:pt x="460451" y="246964"/>
                  </a:lnTo>
                  <a:lnTo>
                    <a:pt x="341795" y="246964"/>
                  </a:lnTo>
                  <a:lnTo>
                    <a:pt x="331177" y="246964"/>
                  </a:lnTo>
                  <a:lnTo>
                    <a:pt x="331317" y="256578"/>
                  </a:lnTo>
                  <a:lnTo>
                    <a:pt x="331330" y="257581"/>
                  </a:lnTo>
                  <a:lnTo>
                    <a:pt x="351294" y="1729206"/>
                  </a:lnTo>
                  <a:lnTo>
                    <a:pt x="351307" y="1730197"/>
                  </a:lnTo>
                  <a:lnTo>
                    <a:pt x="351459" y="1740535"/>
                  </a:lnTo>
                  <a:lnTo>
                    <a:pt x="361784" y="1740535"/>
                  </a:lnTo>
                  <a:lnTo>
                    <a:pt x="580758" y="1740535"/>
                  </a:lnTo>
                  <a:lnTo>
                    <a:pt x="592124" y="17405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12948577" y="6268256"/>
              <a:ext cx="99060" cy="877569"/>
            </a:xfrm>
            <a:custGeom>
              <a:avLst/>
              <a:gdLst/>
              <a:ahLst/>
              <a:cxnLst/>
              <a:rect l="l" t="t" r="r" b="b"/>
              <a:pathLst>
                <a:path w="99059" h="877570">
                  <a:moveTo>
                    <a:pt x="67945" y="867016"/>
                  </a:moveTo>
                  <a:lnTo>
                    <a:pt x="0" y="867016"/>
                  </a:lnTo>
                  <a:lnTo>
                    <a:pt x="0" y="872248"/>
                  </a:lnTo>
                  <a:lnTo>
                    <a:pt x="0" y="877481"/>
                  </a:lnTo>
                  <a:lnTo>
                    <a:pt x="67945" y="877481"/>
                  </a:lnTo>
                  <a:lnTo>
                    <a:pt x="67945" y="867016"/>
                  </a:lnTo>
                  <a:close/>
                </a:path>
                <a:path w="99059" h="877570">
                  <a:moveTo>
                    <a:pt x="71094" y="777836"/>
                  </a:moveTo>
                  <a:lnTo>
                    <a:pt x="4038" y="777836"/>
                  </a:lnTo>
                  <a:lnTo>
                    <a:pt x="4038" y="783069"/>
                  </a:lnTo>
                  <a:lnTo>
                    <a:pt x="4038" y="788314"/>
                  </a:lnTo>
                  <a:lnTo>
                    <a:pt x="71094" y="788314"/>
                  </a:lnTo>
                  <a:lnTo>
                    <a:pt x="71094" y="777836"/>
                  </a:lnTo>
                  <a:close/>
                </a:path>
                <a:path w="99059" h="877570">
                  <a:moveTo>
                    <a:pt x="74155" y="690968"/>
                  </a:moveTo>
                  <a:lnTo>
                    <a:pt x="7962" y="690968"/>
                  </a:lnTo>
                  <a:lnTo>
                    <a:pt x="7962" y="696201"/>
                  </a:lnTo>
                  <a:lnTo>
                    <a:pt x="7962" y="701446"/>
                  </a:lnTo>
                  <a:lnTo>
                    <a:pt x="74155" y="701446"/>
                  </a:lnTo>
                  <a:lnTo>
                    <a:pt x="74155" y="690968"/>
                  </a:lnTo>
                  <a:close/>
                </a:path>
                <a:path w="99059" h="877570">
                  <a:moveTo>
                    <a:pt x="77152" y="606336"/>
                  </a:moveTo>
                  <a:lnTo>
                    <a:pt x="11811" y="606336"/>
                  </a:lnTo>
                  <a:lnTo>
                    <a:pt x="11811" y="611568"/>
                  </a:lnTo>
                  <a:lnTo>
                    <a:pt x="11811" y="616800"/>
                  </a:lnTo>
                  <a:lnTo>
                    <a:pt x="77152" y="616800"/>
                  </a:lnTo>
                  <a:lnTo>
                    <a:pt x="77152" y="606336"/>
                  </a:lnTo>
                  <a:close/>
                </a:path>
                <a:path w="99059" h="877570">
                  <a:moveTo>
                    <a:pt x="80060" y="523836"/>
                  </a:moveTo>
                  <a:lnTo>
                    <a:pt x="15544" y="523836"/>
                  </a:lnTo>
                  <a:lnTo>
                    <a:pt x="15544" y="529069"/>
                  </a:lnTo>
                  <a:lnTo>
                    <a:pt x="15544" y="534301"/>
                  </a:lnTo>
                  <a:lnTo>
                    <a:pt x="80060" y="534301"/>
                  </a:lnTo>
                  <a:lnTo>
                    <a:pt x="80060" y="523836"/>
                  </a:lnTo>
                  <a:close/>
                </a:path>
                <a:path w="99059" h="877570">
                  <a:moveTo>
                    <a:pt x="82892" y="443395"/>
                  </a:moveTo>
                  <a:lnTo>
                    <a:pt x="19177" y="443395"/>
                  </a:lnTo>
                  <a:lnTo>
                    <a:pt x="19177" y="448627"/>
                  </a:lnTo>
                  <a:lnTo>
                    <a:pt x="19177" y="453859"/>
                  </a:lnTo>
                  <a:lnTo>
                    <a:pt x="82892" y="453859"/>
                  </a:lnTo>
                  <a:lnTo>
                    <a:pt x="82892" y="443395"/>
                  </a:lnTo>
                  <a:close/>
                </a:path>
                <a:path w="99059" h="877570">
                  <a:moveTo>
                    <a:pt x="85661" y="364947"/>
                  </a:moveTo>
                  <a:lnTo>
                    <a:pt x="22745" y="364947"/>
                  </a:lnTo>
                  <a:lnTo>
                    <a:pt x="22745" y="370179"/>
                  </a:lnTo>
                  <a:lnTo>
                    <a:pt x="22745" y="375412"/>
                  </a:lnTo>
                  <a:lnTo>
                    <a:pt x="85661" y="375412"/>
                  </a:lnTo>
                  <a:lnTo>
                    <a:pt x="85661" y="364947"/>
                  </a:lnTo>
                  <a:close/>
                </a:path>
                <a:path w="99059" h="877570">
                  <a:moveTo>
                    <a:pt x="88366" y="288391"/>
                  </a:moveTo>
                  <a:lnTo>
                    <a:pt x="26212" y="288391"/>
                  </a:lnTo>
                  <a:lnTo>
                    <a:pt x="26212" y="293636"/>
                  </a:lnTo>
                  <a:lnTo>
                    <a:pt x="26212" y="298869"/>
                  </a:lnTo>
                  <a:lnTo>
                    <a:pt x="88366" y="298869"/>
                  </a:lnTo>
                  <a:lnTo>
                    <a:pt x="88366" y="288391"/>
                  </a:lnTo>
                  <a:close/>
                </a:path>
                <a:path w="99059" h="877570">
                  <a:moveTo>
                    <a:pt x="90995" y="213702"/>
                  </a:moveTo>
                  <a:lnTo>
                    <a:pt x="29591" y="213702"/>
                  </a:lnTo>
                  <a:lnTo>
                    <a:pt x="29591" y="218935"/>
                  </a:lnTo>
                  <a:lnTo>
                    <a:pt x="29591" y="224167"/>
                  </a:lnTo>
                  <a:lnTo>
                    <a:pt x="90995" y="224167"/>
                  </a:lnTo>
                  <a:lnTo>
                    <a:pt x="90995" y="213702"/>
                  </a:lnTo>
                  <a:close/>
                </a:path>
                <a:path w="99059" h="877570">
                  <a:moveTo>
                    <a:pt x="93573" y="140779"/>
                  </a:moveTo>
                  <a:lnTo>
                    <a:pt x="32893" y="140779"/>
                  </a:lnTo>
                  <a:lnTo>
                    <a:pt x="32893" y="146011"/>
                  </a:lnTo>
                  <a:lnTo>
                    <a:pt x="32893" y="151244"/>
                  </a:lnTo>
                  <a:lnTo>
                    <a:pt x="93573" y="151244"/>
                  </a:lnTo>
                  <a:lnTo>
                    <a:pt x="93573" y="140779"/>
                  </a:lnTo>
                  <a:close/>
                </a:path>
                <a:path w="99059" h="877570">
                  <a:moveTo>
                    <a:pt x="96088" y="69557"/>
                  </a:moveTo>
                  <a:lnTo>
                    <a:pt x="36118" y="69557"/>
                  </a:lnTo>
                  <a:lnTo>
                    <a:pt x="36118" y="74790"/>
                  </a:lnTo>
                  <a:lnTo>
                    <a:pt x="36118" y="80022"/>
                  </a:lnTo>
                  <a:lnTo>
                    <a:pt x="96088" y="80022"/>
                  </a:lnTo>
                  <a:lnTo>
                    <a:pt x="96088" y="69557"/>
                  </a:lnTo>
                  <a:close/>
                </a:path>
                <a:path w="99059" h="877570">
                  <a:moveTo>
                    <a:pt x="98539" y="0"/>
                  </a:moveTo>
                  <a:lnTo>
                    <a:pt x="39268" y="0"/>
                  </a:lnTo>
                  <a:lnTo>
                    <a:pt x="39268" y="5232"/>
                  </a:lnTo>
                  <a:lnTo>
                    <a:pt x="39268" y="10464"/>
                  </a:lnTo>
                  <a:lnTo>
                    <a:pt x="98539" y="10464"/>
                  </a:lnTo>
                  <a:lnTo>
                    <a:pt x="985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811536" y="6921176"/>
              <a:ext cx="191240" cy="251494"/>
            </a:xfrm>
            <a:prstGeom prst="rect">
              <a:avLst/>
            </a:prstGeom>
          </p:spPr>
        </p:pic>
        <p:sp>
          <p:nvSpPr>
            <p:cNvPr id="198" name="object 198" descr=""/>
            <p:cNvSpPr/>
            <p:nvPr/>
          </p:nvSpPr>
          <p:spPr>
            <a:xfrm>
              <a:off x="14800961" y="6910711"/>
              <a:ext cx="212725" cy="366395"/>
            </a:xfrm>
            <a:custGeom>
              <a:avLst/>
              <a:gdLst/>
              <a:ahLst/>
              <a:cxnLst/>
              <a:rect l="l" t="t" r="r" b="b"/>
              <a:pathLst>
                <a:path w="212725" h="366395">
                  <a:moveTo>
                    <a:pt x="212369" y="173482"/>
                  </a:moveTo>
                  <a:lnTo>
                    <a:pt x="210058" y="151511"/>
                  </a:lnTo>
                  <a:lnTo>
                    <a:pt x="205270" y="129451"/>
                  </a:lnTo>
                  <a:lnTo>
                    <a:pt x="198539" y="107784"/>
                  </a:lnTo>
                  <a:lnTo>
                    <a:pt x="191465" y="89712"/>
                  </a:lnTo>
                  <a:lnTo>
                    <a:pt x="191465" y="174510"/>
                  </a:lnTo>
                  <a:lnTo>
                    <a:pt x="190779" y="192595"/>
                  </a:lnTo>
                  <a:lnTo>
                    <a:pt x="169710" y="234124"/>
                  </a:lnTo>
                  <a:lnTo>
                    <a:pt x="133527" y="249301"/>
                  </a:lnTo>
                  <a:lnTo>
                    <a:pt x="116662" y="250659"/>
                  </a:lnTo>
                  <a:lnTo>
                    <a:pt x="116662" y="162839"/>
                  </a:lnTo>
                  <a:lnTo>
                    <a:pt x="111975" y="158153"/>
                  </a:lnTo>
                  <a:lnTo>
                    <a:pt x="100406" y="158153"/>
                  </a:lnTo>
                  <a:lnTo>
                    <a:pt x="95719" y="162839"/>
                  </a:lnTo>
                  <a:lnTo>
                    <a:pt x="95719" y="250659"/>
                  </a:lnTo>
                  <a:lnTo>
                    <a:pt x="78841" y="249301"/>
                  </a:lnTo>
                  <a:lnTo>
                    <a:pt x="42659" y="234124"/>
                  </a:lnTo>
                  <a:lnTo>
                    <a:pt x="21590" y="192595"/>
                  </a:lnTo>
                  <a:lnTo>
                    <a:pt x="20916" y="174510"/>
                  </a:lnTo>
                  <a:lnTo>
                    <a:pt x="22974" y="154927"/>
                  </a:lnTo>
                  <a:lnTo>
                    <a:pt x="33578" y="114744"/>
                  </a:lnTo>
                  <a:lnTo>
                    <a:pt x="49580" y="77355"/>
                  </a:lnTo>
                  <a:lnTo>
                    <a:pt x="72237" y="39662"/>
                  </a:lnTo>
                  <a:lnTo>
                    <a:pt x="106184" y="20942"/>
                  </a:lnTo>
                  <a:lnTo>
                    <a:pt x="112001" y="21539"/>
                  </a:lnTo>
                  <a:lnTo>
                    <a:pt x="145669" y="47828"/>
                  </a:lnTo>
                  <a:lnTo>
                    <a:pt x="171221" y="95415"/>
                  </a:lnTo>
                  <a:lnTo>
                    <a:pt x="185013" y="134772"/>
                  </a:lnTo>
                  <a:lnTo>
                    <a:pt x="191350" y="173482"/>
                  </a:lnTo>
                  <a:lnTo>
                    <a:pt x="191465" y="174510"/>
                  </a:lnTo>
                  <a:lnTo>
                    <a:pt x="191465" y="89712"/>
                  </a:lnTo>
                  <a:lnTo>
                    <a:pt x="190436" y="87083"/>
                  </a:lnTo>
                  <a:lnTo>
                    <a:pt x="172186" y="50736"/>
                  </a:lnTo>
                  <a:lnTo>
                    <a:pt x="150139" y="19621"/>
                  </a:lnTo>
                  <a:lnTo>
                    <a:pt x="115836" y="952"/>
                  </a:lnTo>
                  <a:lnTo>
                    <a:pt x="106184" y="0"/>
                  </a:lnTo>
                  <a:lnTo>
                    <a:pt x="96545" y="952"/>
                  </a:lnTo>
                  <a:lnTo>
                    <a:pt x="62230" y="19621"/>
                  </a:lnTo>
                  <a:lnTo>
                    <a:pt x="40182" y="50736"/>
                  </a:lnTo>
                  <a:lnTo>
                    <a:pt x="21932" y="87083"/>
                  </a:lnTo>
                  <a:lnTo>
                    <a:pt x="7099" y="129451"/>
                  </a:lnTo>
                  <a:lnTo>
                    <a:pt x="0" y="173482"/>
                  </a:lnTo>
                  <a:lnTo>
                    <a:pt x="711" y="192595"/>
                  </a:lnTo>
                  <a:lnTo>
                    <a:pt x="14884" y="234518"/>
                  </a:lnTo>
                  <a:lnTo>
                    <a:pt x="49682" y="262483"/>
                  </a:lnTo>
                  <a:lnTo>
                    <a:pt x="95719" y="271589"/>
                  </a:lnTo>
                  <a:lnTo>
                    <a:pt x="95719" y="361099"/>
                  </a:lnTo>
                  <a:lnTo>
                    <a:pt x="100406" y="365785"/>
                  </a:lnTo>
                  <a:lnTo>
                    <a:pt x="111975" y="365785"/>
                  </a:lnTo>
                  <a:lnTo>
                    <a:pt x="116662" y="361099"/>
                  </a:lnTo>
                  <a:lnTo>
                    <a:pt x="116662" y="271589"/>
                  </a:lnTo>
                  <a:lnTo>
                    <a:pt x="137261" y="269887"/>
                  </a:lnTo>
                  <a:lnTo>
                    <a:pt x="182702" y="250571"/>
                  </a:lnTo>
                  <a:lnTo>
                    <a:pt x="206870" y="215760"/>
                  </a:lnTo>
                  <a:lnTo>
                    <a:pt x="212331" y="174510"/>
                  </a:lnTo>
                  <a:lnTo>
                    <a:pt x="212369" y="1734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723"/>
            <a:ext cx="2793365" cy="11310620"/>
            <a:chOff x="0" y="-723"/>
            <a:chExt cx="2793365" cy="11310620"/>
          </a:xfrm>
        </p:grpSpPr>
        <p:sp>
          <p:nvSpPr>
            <p:cNvPr id="3" name="object 3" descr=""/>
            <p:cNvSpPr/>
            <p:nvPr/>
          </p:nvSpPr>
          <p:spPr>
            <a:xfrm>
              <a:off x="0" y="-723"/>
              <a:ext cx="2793365" cy="11310620"/>
            </a:xfrm>
            <a:custGeom>
              <a:avLst/>
              <a:gdLst/>
              <a:ahLst/>
              <a:cxnLst/>
              <a:rect l="l" t="t" r="r" b="b"/>
              <a:pathLst>
                <a:path w="2793365" h="11310620">
                  <a:moveTo>
                    <a:pt x="2793149" y="0"/>
                  </a:moveTo>
                  <a:lnTo>
                    <a:pt x="0" y="0"/>
                  </a:lnTo>
                  <a:lnTo>
                    <a:pt x="0" y="11310003"/>
                  </a:lnTo>
                  <a:lnTo>
                    <a:pt x="2793149" y="11310003"/>
                  </a:lnTo>
                  <a:lnTo>
                    <a:pt x="2793149" y="0"/>
                  </a:lnTo>
                  <a:close/>
                </a:path>
              </a:pathLst>
            </a:custGeom>
            <a:solidFill>
              <a:srgbClr val="C40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72693" y="575900"/>
              <a:ext cx="1372235" cy="10156825"/>
            </a:xfrm>
            <a:custGeom>
              <a:avLst/>
              <a:gdLst/>
              <a:ahLst/>
              <a:cxnLst/>
              <a:rect l="l" t="t" r="r" b="b"/>
              <a:pathLst>
                <a:path w="1372235" h="10156825">
                  <a:moveTo>
                    <a:pt x="314159" y="273519"/>
                  </a:moveTo>
                  <a:lnTo>
                    <a:pt x="309321" y="215671"/>
                  </a:lnTo>
                  <a:lnTo>
                    <a:pt x="294563" y="165709"/>
                  </a:lnTo>
                  <a:lnTo>
                    <a:pt x="271602" y="125958"/>
                  </a:lnTo>
                  <a:lnTo>
                    <a:pt x="271513" y="125831"/>
                  </a:lnTo>
                  <a:lnTo>
                    <a:pt x="271424" y="125691"/>
                  </a:lnTo>
                  <a:lnTo>
                    <a:pt x="270675" y="124879"/>
                  </a:lnTo>
                  <a:lnTo>
                    <a:pt x="256819" y="109601"/>
                  </a:lnTo>
                  <a:lnTo>
                    <a:pt x="253187" y="106654"/>
                  </a:lnTo>
                  <a:lnTo>
                    <a:pt x="253187" y="273519"/>
                  </a:lnTo>
                  <a:lnTo>
                    <a:pt x="251612" y="307111"/>
                  </a:lnTo>
                  <a:lnTo>
                    <a:pt x="239090" y="361823"/>
                  </a:lnTo>
                  <a:lnTo>
                    <a:pt x="214287" y="399630"/>
                  </a:lnTo>
                  <a:lnTo>
                    <a:pt x="178625" y="418693"/>
                  </a:lnTo>
                  <a:lnTo>
                    <a:pt x="156806" y="421081"/>
                  </a:lnTo>
                  <a:lnTo>
                    <a:pt x="135229" y="418693"/>
                  </a:lnTo>
                  <a:lnTo>
                    <a:pt x="99834" y="399630"/>
                  </a:lnTo>
                  <a:lnTo>
                    <a:pt x="75069" y="361823"/>
                  </a:lnTo>
                  <a:lnTo>
                    <a:pt x="62547" y="307111"/>
                  </a:lnTo>
                  <a:lnTo>
                    <a:pt x="60972" y="273519"/>
                  </a:lnTo>
                  <a:lnTo>
                    <a:pt x="61658" y="250482"/>
                  </a:lnTo>
                  <a:lnTo>
                    <a:pt x="67106" y="209918"/>
                  </a:lnTo>
                  <a:lnTo>
                    <a:pt x="85750" y="163258"/>
                  </a:lnTo>
                  <a:lnTo>
                    <a:pt x="115976" y="134670"/>
                  </a:lnTo>
                  <a:lnTo>
                    <a:pt x="156806" y="124879"/>
                  </a:lnTo>
                  <a:lnTo>
                    <a:pt x="197853" y="134670"/>
                  </a:lnTo>
                  <a:lnTo>
                    <a:pt x="228130" y="163258"/>
                  </a:lnTo>
                  <a:lnTo>
                    <a:pt x="246748" y="209918"/>
                  </a:lnTo>
                  <a:lnTo>
                    <a:pt x="252463" y="250482"/>
                  </a:lnTo>
                  <a:lnTo>
                    <a:pt x="253187" y="273519"/>
                  </a:lnTo>
                  <a:lnTo>
                    <a:pt x="253187" y="106654"/>
                  </a:lnTo>
                  <a:lnTo>
                    <a:pt x="201866" y="77228"/>
                  </a:lnTo>
                  <a:lnTo>
                    <a:pt x="156806" y="70967"/>
                  </a:lnTo>
                  <a:lnTo>
                    <a:pt x="133629" y="72542"/>
                  </a:lnTo>
                  <a:lnTo>
                    <a:pt x="91973" y="85064"/>
                  </a:lnTo>
                  <a:lnTo>
                    <a:pt x="57035" y="109601"/>
                  </a:lnTo>
                  <a:lnTo>
                    <a:pt x="29806" y="144716"/>
                  </a:lnTo>
                  <a:lnTo>
                    <a:pt x="10718" y="189903"/>
                  </a:lnTo>
                  <a:lnTo>
                    <a:pt x="1219" y="243306"/>
                  </a:lnTo>
                  <a:lnTo>
                    <a:pt x="1181" y="243535"/>
                  </a:lnTo>
                  <a:lnTo>
                    <a:pt x="0" y="273519"/>
                  </a:lnTo>
                  <a:lnTo>
                    <a:pt x="1181" y="303504"/>
                  </a:lnTo>
                  <a:lnTo>
                    <a:pt x="4762" y="331368"/>
                  </a:lnTo>
                  <a:lnTo>
                    <a:pt x="19050" y="380784"/>
                  </a:lnTo>
                  <a:lnTo>
                    <a:pt x="42189" y="420801"/>
                  </a:lnTo>
                  <a:lnTo>
                    <a:pt x="73494" y="450481"/>
                  </a:lnTo>
                  <a:lnTo>
                    <a:pt x="112026" y="468858"/>
                  </a:lnTo>
                  <a:lnTo>
                    <a:pt x="156806" y="474980"/>
                  </a:lnTo>
                  <a:lnTo>
                    <a:pt x="180225" y="473443"/>
                  </a:lnTo>
                  <a:lnTo>
                    <a:pt x="222148" y="461200"/>
                  </a:lnTo>
                  <a:lnTo>
                    <a:pt x="257327" y="436930"/>
                  </a:lnTo>
                  <a:lnTo>
                    <a:pt x="271716" y="421081"/>
                  </a:lnTo>
                  <a:lnTo>
                    <a:pt x="271970" y="420801"/>
                  </a:lnTo>
                  <a:lnTo>
                    <a:pt x="295109" y="380784"/>
                  </a:lnTo>
                  <a:lnTo>
                    <a:pt x="309397" y="331368"/>
                  </a:lnTo>
                  <a:lnTo>
                    <a:pt x="312966" y="303504"/>
                  </a:lnTo>
                  <a:lnTo>
                    <a:pt x="314159" y="273519"/>
                  </a:lnTo>
                  <a:close/>
                </a:path>
                <a:path w="1372235" h="10156825">
                  <a:moveTo>
                    <a:pt x="645795" y="412369"/>
                  </a:moveTo>
                  <a:lnTo>
                    <a:pt x="438340" y="412369"/>
                  </a:lnTo>
                  <a:lnTo>
                    <a:pt x="440651" y="401955"/>
                  </a:lnTo>
                  <a:lnTo>
                    <a:pt x="465569" y="366623"/>
                  </a:lnTo>
                  <a:lnTo>
                    <a:pt x="497281" y="340360"/>
                  </a:lnTo>
                  <a:lnTo>
                    <a:pt x="541248" y="313817"/>
                  </a:lnTo>
                  <a:lnTo>
                    <a:pt x="559828" y="303631"/>
                  </a:lnTo>
                  <a:lnTo>
                    <a:pt x="576364" y="293801"/>
                  </a:lnTo>
                  <a:lnTo>
                    <a:pt x="613930" y="265722"/>
                  </a:lnTo>
                  <a:lnTo>
                    <a:pt x="640270" y="224282"/>
                  </a:lnTo>
                  <a:lnTo>
                    <a:pt x="645744" y="185851"/>
                  </a:lnTo>
                  <a:lnTo>
                    <a:pt x="645756" y="184226"/>
                  </a:lnTo>
                  <a:lnTo>
                    <a:pt x="644906" y="170205"/>
                  </a:lnTo>
                  <a:lnTo>
                    <a:pt x="644804" y="168402"/>
                  </a:lnTo>
                  <a:lnTo>
                    <a:pt x="629996" y="125425"/>
                  </a:lnTo>
                  <a:lnTo>
                    <a:pt x="599173" y="93459"/>
                  </a:lnTo>
                  <a:lnTo>
                    <a:pt x="553364" y="74650"/>
                  </a:lnTo>
                  <a:lnTo>
                    <a:pt x="515112" y="70967"/>
                  </a:lnTo>
                  <a:lnTo>
                    <a:pt x="484619" y="73113"/>
                  </a:lnTo>
                  <a:lnTo>
                    <a:pt x="433438" y="90271"/>
                  </a:lnTo>
                  <a:lnTo>
                    <a:pt x="395909" y="123926"/>
                  </a:lnTo>
                  <a:lnTo>
                    <a:pt x="373849" y="170205"/>
                  </a:lnTo>
                  <a:lnTo>
                    <a:pt x="368642" y="197840"/>
                  </a:lnTo>
                  <a:lnTo>
                    <a:pt x="429628" y="201650"/>
                  </a:lnTo>
                  <a:lnTo>
                    <a:pt x="433222" y="184772"/>
                  </a:lnTo>
                  <a:lnTo>
                    <a:pt x="433336" y="184226"/>
                  </a:lnTo>
                  <a:lnTo>
                    <a:pt x="439026" y="168973"/>
                  </a:lnTo>
                  <a:lnTo>
                    <a:pt x="468147" y="136207"/>
                  </a:lnTo>
                  <a:lnTo>
                    <a:pt x="515112" y="124879"/>
                  </a:lnTo>
                  <a:lnTo>
                    <a:pt x="527050" y="125425"/>
                  </a:lnTo>
                  <a:lnTo>
                    <a:pt x="526529" y="125425"/>
                  </a:lnTo>
                  <a:lnTo>
                    <a:pt x="536486" y="126911"/>
                  </a:lnTo>
                  <a:lnTo>
                    <a:pt x="572350" y="147840"/>
                  </a:lnTo>
                  <a:lnTo>
                    <a:pt x="584708" y="184226"/>
                  </a:lnTo>
                  <a:lnTo>
                    <a:pt x="584809" y="185851"/>
                  </a:lnTo>
                  <a:lnTo>
                    <a:pt x="573608" y="222580"/>
                  </a:lnTo>
                  <a:lnTo>
                    <a:pt x="535800" y="252831"/>
                  </a:lnTo>
                  <a:lnTo>
                    <a:pt x="511848" y="265899"/>
                  </a:lnTo>
                  <a:lnTo>
                    <a:pt x="485571" y="280593"/>
                  </a:lnTo>
                  <a:lnTo>
                    <a:pt x="442010" y="309994"/>
                  </a:lnTo>
                  <a:lnTo>
                    <a:pt x="410095" y="339712"/>
                  </a:lnTo>
                  <a:lnTo>
                    <a:pt x="387769" y="371563"/>
                  </a:lnTo>
                  <a:lnTo>
                    <a:pt x="370281" y="425018"/>
                  </a:lnTo>
                  <a:lnTo>
                    <a:pt x="367017" y="466267"/>
                  </a:lnTo>
                  <a:lnTo>
                    <a:pt x="645795" y="466267"/>
                  </a:lnTo>
                  <a:lnTo>
                    <a:pt x="645795" y="412369"/>
                  </a:lnTo>
                  <a:close/>
                </a:path>
                <a:path w="1372235" h="10156825">
                  <a:moveTo>
                    <a:pt x="1371777" y="27813"/>
                  </a:moveTo>
                  <a:lnTo>
                    <a:pt x="1369593" y="16992"/>
                  </a:lnTo>
                  <a:lnTo>
                    <a:pt x="1363637" y="8153"/>
                  </a:lnTo>
                  <a:lnTo>
                    <a:pt x="1354797" y="2184"/>
                  </a:lnTo>
                  <a:lnTo>
                    <a:pt x="1343977" y="0"/>
                  </a:lnTo>
                  <a:lnTo>
                    <a:pt x="1333157" y="2184"/>
                  </a:lnTo>
                  <a:lnTo>
                    <a:pt x="1324317" y="8153"/>
                  </a:lnTo>
                  <a:lnTo>
                    <a:pt x="1318361" y="16992"/>
                  </a:lnTo>
                  <a:lnTo>
                    <a:pt x="1316164" y="27813"/>
                  </a:lnTo>
                  <a:lnTo>
                    <a:pt x="1316164" y="10128961"/>
                  </a:lnTo>
                  <a:lnTo>
                    <a:pt x="1318361" y="10139782"/>
                  </a:lnTo>
                  <a:lnTo>
                    <a:pt x="1324317" y="10148621"/>
                  </a:lnTo>
                  <a:lnTo>
                    <a:pt x="1333157" y="10154577"/>
                  </a:lnTo>
                  <a:lnTo>
                    <a:pt x="1343977" y="10156761"/>
                  </a:lnTo>
                  <a:lnTo>
                    <a:pt x="1354797" y="10154577"/>
                  </a:lnTo>
                  <a:lnTo>
                    <a:pt x="1363637" y="10148621"/>
                  </a:lnTo>
                  <a:lnTo>
                    <a:pt x="1369593" y="10139782"/>
                  </a:lnTo>
                  <a:lnTo>
                    <a:pt x="1371777" y="10128961"/>
                  </a:lnTo>
                  <a:lnTo>
                    <a:pt x="1371777" y="278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10062040" y="6197672"/>
            <a:ext cx="3414395" cy="1233805"/>
            <a:chOff x="10062040" y="6197672"/>
            <a:chExt cx="3414395" cy="1233805"/>
          </a:xfrm>
        </p:grpSpPr>
        <p:sp>
          <p:nvSpPr>
            <p:cNvPr id="6" name="object 6" descr=""/>
            <p:cNvSpPr/>
            <p:nvPr/>
          </p:nvSpPr>
          <p:spPr>
            <a:xfrm>
              <a:off x="10062040" y="6197672"/>
              <a:ext cx="1233805" cy="1233805"/>
            </a:xfrm>
            <a:custGeom>
              <a:avLst/>
              <a:gdLst/>
              <a:ahLst/>
              <a:cxnLst/>
              <a:rect l="l" t="t" r="r" b="b"/>
              <a:pathLst>
                <a:path w="1233804" h="1233804">
                  <a:moveTo>
                    <a:pt x="616823" y="0"/>
                  </a:moveTo>
                  <a:lnTo>
                    <a:pt x="568619" y="1855"/>
                  </a:lnTo>
                  <a:lnTo>
                    <a:pt x="521429" y="7331"/>
                  </a:lnTo>
                  <a:lnTo>
                    <a:pt x="475391" y="16290"/>
                  </a:lnTo>
                  <a:lnTo>
                    <a:pt x="430642" y="28595"/>
                  </a:lnTo>
                  <a:lnTo>
                    <a:pt x="387319" y="44109"/>
                  </a:lnTo>
                  <a:lnTo>
                    <a:pt x="345560" y="62694"/>
                  </a:lnTo>
                  <a:lnTo>
                    <a:pt x="305500" y="84214"/>
                  </a:lnTo>
                  <a:lnTo>
                    <a:pt x="267279" y="108531"/>
                  </a:lnTo>
                  <a:lnTo>
                    <a:pt x="231031" y="135509"/>
                  </a:lnTo>
                  <a:lnTo>
                    <a:pt x="196896" y="165009"/>
                  </a:lnTo>
                  <a:lnTo>
                    <a:pt x="165009" y="196896"/>
                  </a:lnTo>
                  <a:lnTo>
                    <a:pt x="135509" y="231031"/>
                  </a:lnTo>
                  <a:lnTo>
                    <a:pt x="108531" y="267279"/>
                  </a:lnTo>
                  <a:lnTo>
                    <a:pt x="84214" y="305500"/>
                  </a:lnTo>
                  <a:lnTo>
                    <a:pt x="62694" y="345560"/>
                  </a:lnTo>
                  <a:lnTo>
                    <a:pt x="44109" y="387319"/>
                  </a:lnTo>
                  <a:lnTo>
                    <a:pt x="28595" y="430642"/>
                  </a:lnTo>
                  <a:lnTo>
                    <a:pt x="16290" y="475391"/>
                  </a:lnTo>
                  <a:lnTo>
                    <a:pt x="7331" y="521429"/>
                  </a:lnTo>
                  <a:lnTo>
                    <a:pt x="1855" y="568619"/>
                  </a:lnTo>
                  <a:lnTo>
                    <a:pt x="0" y="616823"/>
                  </a:lnTo>
                  <a:lnTo>
                    <a:pt x="1855" y="665028"/>
                  </a:lnTo>
                  <a:lnTo>
                    <a:pt x="7331" y="712217"/>
                  </a:lnTo>
                  <a:lnTo>
                    <a:pt x="16290" y="758255"/>
                  </a:lnTo>
                  <a:lnTo>
                    <a:pt x="28595" y="803004"/>
                  </a:lnTo>
                  <a:lnTo>
                    <a:pt x="44109" y="846327"/>
                  </a:lnTo>
                  <a:lnTo>
                    <a:pt x="62694" y="888087"/>
                  </a:lnTo>
                  <a:lnTo>
                    <a:pt x="84214" y="928146"/>
                  </a:lnTo>
                  <a:lnTo>
                    <a:pt x="108531" y="966368"/>
                  </a:lnTo>
                  <a:lnTo>
                    <a:pt x="135509" y="1002615"/>
                  </a:lnTo>
                  <a:lnTo>
                    <a:pt x="165009" y="1036750"/>
                  </a:lnTo>
                  <a:lnTo>
                    <a:pt x="196896" y="1068637"/>
                  </a:lnTo>
                  <a:lnTo>
                    <a:pt x="231031" y="1098137"/>
                  </a:lnTo>
                  <a:lnTo>
                    <a:pt x="267279" y="1125115"/>
                  </a:lnTo>
                  <a:lnTo>
                    <a:pt x="305500" y="1149432"/>
                  </a:lnTo>
                  <a:lnTo>
                    <a:pt x="345560" y="1170952"/>
                  </a:lnTo>
                  <a:lnTo>
                    <a:pt x="387319" y="1189537"/>
                  </a:lnTo>
                  <a:lnTo>
                    <a:pt x="430642" y="1205051"/>
                  </a:lnTo>
                  <a:lnTo>
                    <a:pt x="475391" y="1217356"/>
                  </a:lnTo>
                  <a:lnTo>
                    <a:pt x="521429" y="1226315"/>
                  </a:lnTo>
                  <a:lnTo>
                    <a:pt x="568619" y="1231791"/>
                  </a:lnTo>
                  <a:lnTo>
                    <a:pt x="616823" y="1233647"/>
                  </a:lnTo>
                  <a:lnTo>
                    <a:pt x="665028" y="1231791"/>
                  </a:lnTo>
                  <a:lnTo>
                    <a:pt x="712217" y="1226315"/>
                  </a:lnTo>
                  <a:lnTo>
                    <a:pt x="758255" y="1217356"/>
                  </a:lnTo>
                  <a:lnTo>
                    <a:pt x="803004" y="1205051"/>
                  </a:lnTo>
                  <a:lnTo>
                    <a:pt x="846327" y="1189537"/>
                  </a:lnTo>
                  <a:lnTo>
                    <a:pt x="888087" y="1170952"/>
                  </a:lnTo>
                  <a:lnTo>
                    <a:pt x="928146" y="1149432"/>
                  </a:lnTo>
                  <a:lnTo>
                    <a:pt x="966368" y="1125115"/>
                  </a:lnTo>
                  <a:lnTo>
                    <a:pt x="1002615" y="1098137"/>
                  </a:lnTo>
                  <a:lnTo>
                    <a:pt x="1036750" y="1068637"/>
                  </a:lnTo>
                  <a:lnTo>
                    <a:pt x="1068637" y="1036750"/>
                  </a:lnTo>
                  <a:lnTo>
                    <a:pt x="1098137" y="1002615"/>
                  </a:lnTo>
                  <a:lnTo>
                    <a:pt x="1125115" y="966368"/>
                  </a:lnTo>
                  <a:lnTo>
                    <a:pt x="1149432" y="928146"/>
                  </a:lnTo>
                  <a:lnTo>
                    <a:pt x="1170952" y="888087"/>
                  </a:lnTo>
                  <a:lnTo>
                    <a:pt x="1189537" y="846327"/>
                  </a:lnTo>
                  <a:lnTo>
                    <a:pt x="1205051" y="803004"/>
                  </a:lnTo>
                  <a:lnTo>
                    <a:pt x="1217356" y="758255"/>
                  </a:lnTo>
                  <a:lnTo>
                    <a:pt x="1226315" y="712217"/>
                  </a:lnTo>
                  <a:lnTo>
                    <a:pt x="1231791" y="665028"/>
                  </a:lnTo>
                  <a:lnTo>
                    <a:pt x="1233647" y="616823"/>
                  </a:lnTo>
                  <a:lnTo>
                    <a:pt x="1231791" y="568619"/>
                  </a:lnTo>
                  <a:lnTo>
                    <a:pt x="1226315" y="521429"/>
                  </a:lnTo>
                  <a:lnTo>
                    <a:pt x="1217356" y="475391"/>
                  </a:lnTo>
                  <a:lnTo>
                    <a:pt x="1205051" y="430642"/>
                  </a:lnTo>
                  <a:lnTo>
                    <a:pt x="1189537" y="387319"/>
                  </a:lnTo>
                  <a:lnTo>
                    <a:pt x="1170952" y="345560"/>
                  </a:lnTo>
                  <a:lnTo>
                    <a:pt x="1149432" y="305500"/>
                  </a:lnTo>
                  <a:lnTo>
                    <a:pt x="1125115" y="267279"/>
                  </a:lnTo>
                  <a:lnTo>
                    <a:pt x="1098137" y="231031"/>
                  </a:lnTo>
                  <a:lnTo>
                    <a:pt x="1068637" y="196896"/>
                  </a:lnTo>
                  <a:lnTo>
                    <a:pt x="1036750" y="165009"/>
                  </a:lnTo>
                  <a:lnTo>
                    <a:pt x="1002615" y="135509"/>
                  </a:lnTo>
                  <a:lnTo>
                    <a:pt x="966368" y="108531"/>
                  </a:lnTo>
                  <a:lnTo>
                    <a:pt x="928146" y="84214"/>
                  </a:lnTo>
                  <a:lnTo>
                    <a:pt x="888087" y="62694"/>
                  </a:lnTo>
                  <a:lnTo>
                    <a:pt x="846327" y="44109"/>
                  </a:lnTo>
                  <a:lnTo>
                    <a:pt x="803004" y="28595"/>
                  </a:lnTo>
                  <a:lnTo>
                    <a:pt x="758255" y="16290"/>
                  </a:lnTo>
                  <a:lnTo>
                    <a:pt x="712217" y="7331"/>
                  </a:lnTo>
                  <a:lnTo>
                    <a:pt x="665028" y="1855"/>
                  </a:lnTo>
                  <a:lnTo>
                    <a:pt x="616823" y="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383902" y="6499531"/>
              <a:ext cx="3092450" cy="621665"/>
            </a:xfrm>
            <a:custGeom>
              <a:avLst/>
              <a:gdLst/>
              <a:ahLst/>
              <a:cxnLst/>
              <a:rect l="l" t="t" r="r" b="b"/>
              <a:pathLst>
                <a:path w="3092450" h="621665">
                  <a:moveTo>
                    <a:pt x="365224" y="13402"/>
                  </a:moveTo>
                  <a:lnTo>
                    <a:pt x="214443" y="13402"/>
                  </a:lnTo>
                  <a:lnTo>
                    <a:pt x="0" y="608149"/>
                  </a:lnTo>
                  <a:lnTo>
                    <a:pt x="131514" y="608149"/>
                  </a:lnTo>
                  <a:lnTo>
                    <a:pt x="175073" y="481660"/>
                  </a:lnTo>
                  <a:lnTo>
                    <a:pt x="534061" y="481660"/>
                  </a:lnTo>
                  <a:lnTo>
                    <a:pt x="496306" y="376951"/>
                  </a:lnTo>
                  <a:lnTo>
                    <a:pt x="211093" y="376951"/>
                  </a:lnTo>
                  <a:lnTo>
                    <a:pt x="289834" y="147430"/>
                  </a:lnTo>
                  <a:lnTo>
                    <a:pt x="413549" y="147430"/>
                  </a:lnTo>
                  <a:lnTo>
                    <a:pt x="365224" y="13402"/>
                  </a:lnTo>
                  <a:close/>
                </a:path>
                <a:path w="3092450" h="621665">
                  <a:moveTo>
                    <a:pt x="534061" y="481660"/>
                  </a:moveTo>
                  <a:lnTo>
                    <a:pt x="403757" y="481660"/>
                  </a:lnTo>
                  <a:lnTo>
                    <a:pt x="447316" y="608149"/>
                  </a:lnTo>
                  <a:lnTo>
                    <a:pt x="579668" y="608149"/>
                  </a:lnTo>
                  <a:lnTo>
                    <a:pt x="534061" y="481660"/>
                  </a:lnTo>
                  <a:close/>
                </a:path>
                <a:path w="3092450" h="621665">
                  <a:moveTo>
                    <a:pt x="413549" y="147430"/>
                  </a:moveTo>
                  <a:lnTo>
                    <a:pt x="289834" y="147430"/>
                  </a:lnTo>
                  <a:lnTo>
                    <a:pt x="368575" y="376951"/>
                  </a:lnTo>
                  <a:lnTo>
                    <a:pt x="496306" y="376951"/>
                  </a:lnTo>
                  <a:lnTo>
                    <a:pt x="413549" y="147430"/>
                  </a:lnTo>
                  <a:close/>
                </a:path>
                <a:path w="3092450" h="621665">
                  <a:moveTo>
                    <a:pt x="877440" y="0"/>
                  </a:moveTo>
                  <a:lnTo>
                    <a:pt x="836080" y="2408"/>
                  </a:lnTo>
                  <a:lnTo>
                    <a:pt x="797443" y="9633"/>
                  </a:lnTo>
                  <a:lnTo>
                    <a:pt x="728335" y="38532"/>
                  </a:lnTo>
                  <a:lnTo>
                    <a:pt x="672001" y="85023"/>
                  </a:lnTo>
                  <a:lnTo>
                    <a:pt x="630327" y="147430"/>
                  </a:lnTo>
                  <a:lnTo>
                    <a:pt x="615301" y="183764"/>
                  </a:lnTo>
                  <a:lnTo>
                    <a:pt x="604569" y="223239"/>
                  </a:lnTo>
                  <a:lnTo>
                    <a:pt x="598129" y="265855"/>
                  </a:lnTo>
                  <a:lnTo>
                    <a:pt x="595983" y="311613"/>
                  </a:lnTo>
                  <a:lnTo>
                    <a:pt x="598182" y="358470"/>
                  </a:lnTo>
                  <a:lnTo>
                    <a:pt x="604778" y="401872"/>
                  </a:lnTo>
                  <a:lnTo>
                    <a:pt x="615773" y="441819"/>
                  </a:lnTo>
                  <a:lnTo>
                    <a:pt x="631165" y="478310"/>
                  </a:lnTo>
                  <a:lnTo>
                    <a:pt x="650850" y="511031"/>
                  </a:lnTo>
                  <a:lnTo>
                    <a:pt x="700273" y="564223"/>
                  </a:lnTo>
                  <a:lnTo>
                    <a:pt x="762941" y="600819"/>
                  </a:lnTo>
                  <a:lnTo>
                    <a:pt x="835399" y="619248"/>
                  </a:lnTo>
                  <a:lnTo>
                    <a:pt x="874927" y="621551"/>
                  </a:lnTo>
                  <a:lnTo>
                    <a:pt x="912465" y="619824"/>
                  </a:lnTo>
                  <a:lnTo>
                    <a:pt x="979060" y="606002"/>
                  </a:lnTo>
                  <a:lnTo>
                    <a:pt x="1034817" y="578621"/>
                  </a:lnTo>
                  <a:lnTo>
                    <a:pt x="1080052" y="539250"/>
                  </a:lnTo>
                  <a:lnTo>
                    <a:pt x="1099076" y="514329"/>
                  </a:lnTo>
                  <a:lnTo>
                    <a:pt x="876602" y="514329"/>
                  </a:lnTo>
                  <a:lnTo>
                    <a:pt x="854352" y="512811"/>
                  </a:lnTo>
                  <a:lnTo>
                    <a:pt x="814562" y="500665"/>
                  </a:lnTo>
                  <a:lnTo>
                    <a:pt x="781213" y="476582"/>
                  </a:lnTo>
                  <a:lnTo>
                    <a:pt x="755245" y="441819"/>
                  </a:lnTo>
                  <a:lnTo>
                    <a:pt x="737392" y="396427"/>
                  </a:lnTo>
                  <a:lnTo>
                    <a:pt x="728596" y="341979"/>
                  </a:lnTo>
                  <a:lnTo>
                    <a:pt x="727497" y="311613"/>
                  </a:lnTo>
                  <a:lnTo>
                    <a:pt x="728596" y="281614"/>
                  </a:lnTo>
                  <a:lnTo>
                    <a:pt x="737392" y="227584"/>
                  </a:lnTo>
                  <a:lnTo>
                    <a:pt x="754878" y="181826"/>
                  </a:lnTo>
                  <a:lnTo>
                    <a:pt x="780427" y="146225"/>
                  </a:lnTo>
                  <a:lnTo>
                    <a:pt x="813829" y="121357"/>
                  </a:lnTo>
                  <a:lnTo>
                    <a:pt x="854457" y="108792"/>
                  </a:lnTo>
                  <a:lnTo>
                    <a:pt x="877440" y="107221"/>
                  </a:lnTo>
                  <a:lnTo>
                    <a:pt x="1099405" y="107221"/>
                  </a:lnTo>
                  <a:lnTo>
                    <a:pt x="1088114" y="89369"/>
                  </a:lnTo>
                  <a:lnTo>
                    <a:pt x="1058377" y="57799"/>
                  </a:lnTo>
                  <a:lnTo>
                    <a:pt x="1022881" y="32512"/>
                  </a:lnTo>
                  <a:lnTo>
                    <a:pt x="980892" y="14449"/>
                  </a:lnTo>
                  <a:lnTo>
                    <a:pt x="932412" y="3612"/>
                  </a:lnTo>
                  <a:lnTo>
                    <a:pt x="877440" y="0"/>
                  </a:lnTo>
                  <a:close/>
                </a:path>
                <a:path w="3092450" h="621665">
                  <a:moveTo>
                    <a:pt x="1011467" y="386166"/>
                  </a:moveTo>
                  <a:lnTo>
                    <a:pt x="996808" y="439986"/>
                  </a:lnTo>
                  <a:lnTo>
                    <a:pt x="969584" y="480823"/>
                  </a:lnTo>
                  <a:lnTo>
                    <a:pt x="930004" y="505953"/>
                  </a:lnTo>
                  <a:lnTo>
                    <a:pt x="876602" y="514329"/>
                  </a:lnTo>
                  <a:lnTo>
                    <a:pt x="1099076" y="514329"/>
                  </a:lnTo>
                  <a:lnTo>
                    <a:pt x="1114344" y="488257"/>
                  </a:lnTo>
                  <a:lnTo>
                    <a:pt x="1127275" y="458624"/>
                  </a:lnTo>
                  <a:lnTo>
                    <a:pt x="1137380" y="426269"/>
                  </a:lnTo>
                  <a:lnTo>
                    <a:pt x="1144657" y="391192"/>
                  </a:lnTo>
                  <a:lnTo>
                    <a:pt x="1011467" y="386166"/>
                  </a:lnTo>
                  <a:close/>
                </a:path>
                <a:path w="3092450" h="621665">
                  <a:moveTo>
                    <a:pt x="1099405" y="107221"/>
                  </a:moveTo>
                  <a:lnTo>
                    <a:pt x="877440" y="107221"/>
                  </a:lnTo>
                  <a:lnTo>
                    <a:pt x="903722" y="109211"/>
                  </a:lnTo>
                  <a:lnTo>
                    <a:pt x="927282" y="115179"/>
                  </a:lnTo>
                  <a:lnTo>
                    <a:pt x="966233" y="139053"/>
                  </a:lnTo>
                  <a:lnTo>
                    <a:pt x="993876" y="176329"/>
                  </a:lnTo>
                  <a:lnTo>
                    <a:pt x="1009792" y="226171"/>
                  </a:lnTo>
                  <a:lnTo>
                    <a:pt x="1142144" y="221145"/>
                  </a:lnTo>
                  <a:lnTo>
                    <a:pt x="1129998" y="171041"/>
                  </a:lnTo>
                  <a:lnTo>
                    <a:pt x="1111988" y="127116"/>
                  </a:lnTo>
                  <a:lnTo>
                    <a:pt x="1099405" y="107221"/>
                  </a:lnTo>
                  <a:close/>
                </a:path>
                <a:path w="3092450" h="621665">
                  <a:moveTo>
                    <a:pt x="1478659" y="120624"/>
                  </a:moveTo>
                  <a:lnTo>
                    <a:pt x="1350495" y="120624"/>
                  </a:lnTo>
                  <a:lnTo>
                    <a:pt x="1350495" y="608149"/>
                  </a:lnTo>
                  <a:lnTo>
                    <a:pt x="1478659" y="608149"/>
                  </a:lnTo>
                  <a:lnTo>
                    <a:pt x="1478659" y="120624"/>
                  </a:lnTo>
                  <a:close/>
                </a:path>
                <a:path w="3092450" h="621665">
                  <a:moveTo>
                    <a:pt x="1657083" y="13402"/>
                  </a:moveTo>
                  <a:lnTo>
                    <a:pt x="1172909" y="13402"/>
                  </a:lnTo>
                  <a:lnTo>
                    <a:pt x="1172909" y="120624"/>
                  </a:lnTo>
                  <a:lnTo>
                    <a:pt x="1657083" y="120624"/>
                  </a:lnTo>
                  <a:lnTo>
                    <a:pt x="1657083" y="13402"/>
                  </a:lnTo>
                  <a:close/>
                </a:path>
                <a:path w="3092450" h="621665">
                  <a:moveTo>
                    <a:pt x="1839741" y="13402"/>
                  </a:moveTo>
                  <a:lnTo>
                    <a:pt x="1712415" y="13402"/>
                  </a:lnTo>
                  <a:lnTo>
                    <a:pt x="1712415" y="608149"/>
                  </a:lnTo>
                  <a:lnTo>
                    <a:pt x="1839741" y="608149"/>
                  </a:lnTo>
                  <a:lnTo>
                    <a:pt x="1839741" y="13402"/>
                  </a:lnTo>
                  <a:close/>
                </a:path>
                <a:path w="3092450" h="621665">
                  <a:moveTo>
                    <a:pt x="2213492" y="0"/>
                  </a:moveTo>
                  <a:lnTo>
                    <a:pt x="2169829" y="2408"/>
                  </a:lnTo>
                  <a:lnTo>
                    <a:pt x="2129306" y="9633"/>
                  </a:lnTo>
                  <a:lnTo>
                    <a:pt x="2091925" y="21674"/>
                  </a:lnTo>
                  <a:lnTo>
                    <a:pt x="2057686" y="38532"/>
                  </a:lnTo>
                  <a:lnTo>
                    <a:pt x="2000515" y="84395"/>
                  </a:lnTo>
                  <a:lnTo>
                    <a:pt x="1977551" y="113294"/>
                  </a:lnTo>
                  <a:lnTo>
                    <a:pt x="1977426" y="113452"/>
                  </a:lnTo>
                  <a:lnTo>
                    <a:pt x="1958003" y="146592"/>
                  </a:lnTo>
                  <a:lnTo>
                    <a:pt x="1942977" y="182978"/>
                  </a:lnTo>
                  <a:lnTo>
                    <a:pt x="1932244" y="222611"/>
                  </a:lnTo>
                  <a:lnTo>
                    <a:pt x="1925805" y="265489"/>
                  </a:lnTo>
                  <a:lnTo>
                    <a:pt x="1923658" y="311613"/>
                  </a:lnTo>
                  <a:lnTo>
                    <a:pt x="1925805" y="357737"/>
                  </a:lnTo>
                  <a:lnTo>
                    <a:pt x="1932244" y="400616"/>
                  </a:lnTo>
                  <a:lnTo>
                    <a:pt x="1942977" y="440248"/>
                  </a:lnTo>
                  <a:lnTo>
                    <a:pt x="1958003" y="476634"/>
                  </a:lnTo>
                  <a:lnTo>
                    <a:pt x="2000515" y="538203"/>
                  </a:lnTo>
                  <a:lnTo>
                    <a:pt x="2057686" y="583856"/>
                  </a:lnTo>
                  <a:lnTo>
                    <a:pt x="2129306" y="612127"/>
                  </a:lnTo>
                  <a:lnTo>
                    <a:pt x="2169829" y="619195"/>
                  </a:lnTo>
                  <a:lnTo>
                    <a:pt x="2213492" y="621551"/>
                  </a:lnTo>
                  <a:lnTo>
                    <a:pt x="2257104" y="619195"/>
                  </a:lnTo>
                  <a:lnTo>
                    <a:pt x="2297469" y="612127"/>
                  </a:lnTo>
                  <a:lnTo>
                    <a:pt x="2334588" y="600348"/>
                  </a:lnTo>
                  <a:lnTo>
                    <a:pt x="2399193" y="563019"/>
                  </a:lnTo>
                  <a:lnTo>
                    <a:pt x="2445107" y="514329"/>
                  </a:lnTo>
                  <a:lnTo>
                    <a:pt x="2212655" y="514329"/>
                  </a:lnTo>
                  <a:lnTo>
                    <a:pt x="2189148" y="512863"/>
                  </a:lnTo>
                  <a:lnTo>
                    <a:pt x="2146845" y="501136"/>
                  </a:lnTo>
                  <a:lnTo>
                    <a:pt x="2111454" y="477420"/>
                  </a:lnTo>
                  <a:lnTo>
                    <a:pt x="2084229" y="442656"/>
                  </a:lnTo>
                  <a:lnTo>
                    <a:pt x="2065539" y="397527"/>
                  </a:lnTo>
                  <a:lnTo>
                    <a:pt x="2056324" y="342659"/>
                  </a:lnTo>
                  <a:lnTo>
                    <a:pt x="2055173" y="311613"/>
                  </a:lnTo>
                  <a:lnTo>
                    <a:pt x="2056324" y="280567"/>
                  </a:lnTo>
                  <a:lnTo>
                    <a:pt x="2065539" y="225699"/>
                  </a:lnTo>
                  <a:lnTo>
                    <a:pt x="2084229" y="180203"/>
                  </a:lnTo>
                  <a:lnTo>
                    <a:pt x="2111454" y="145021"/>
                  </a:lnTo>
                  <a:lnTo>
                    <a:pt x="2146531" y="120886"/>
                  </a:lnTo>
                  <a:lnTo>
                    <a:pt x="2188833" y="108740"/>
                  </a:lnTo>
                  <a:lnTo>
                    <a:pt x="2212655" y="107221"/>
                  </a:lnTo>
                  <a:lnTo>
                    <a:pt x="2444107" y="107221"/>
                  </a:lnTo>
                  <a:lnTo>
                    <a:pt x="2426051" y="84395"/>
                  </a:lnTo>
                  <a:lnTo>
                    <a:pt x="2368461" y="38532"/>
                  </a:lnTo>
                  <a:lnTo>
                    <a:pt x="2297469" y="9633"/>
                  </a:lnTo>
                  <a:lnTo>
                    <a:pt x="2257104" y="2408"/>
                  </a:lnTo>
                  <a:lnTo>
                    <a:pt x="2213492" y="0"/>
                  </a:lnTo>
                  <a:close/>
                </a:path>
                <a:path w="3092450" h="621665">
                  <a:moveTo>
                    <a:pt x="2444107" y="107221"/>
                  </a:moveTo>
                  <a:lnTo>
                    <a:pt x="2212655" y="107221"/>
                  </a:lnTo>
                  <a:lnTo>
                    <a:pt x="2236842" y="108740"/>
                  </a:lnTo>
                  <a:lnTo>
                    <a:pt x="2259145" y="113294"/>
                  </a:lnTo>
                  <a:lnTo>
                    <a:pt x="2298097" y="131514"/>
                  </a:lnTo>
                  <a:lnTo>
                    <a:pt x="2329719" y="161251"/>
                  </a:lnTo>
                  <a:lnTo>
                    <a:pt x="2352546" y="201878"/>
                  </a:lnTo>
                  <a:lnTo>
                    <a:pt x="2366996" y="251929"/>
                  </a:lnTo>
                  <a:lnTo>
                    <a:pt x="2371812" y="311613"/>
                  </a:lnTo>
                  <a:lnTo>
                    <a:pt x="2370608" y="342659"/>
                  </a:lnTo>
                  <a:lnTo>
                    <a:pt x="2360975" y="397527"/>
                  </a:lnTo>
                  <a:lnTo>
                    <a:pt x="2342232" y="442656"/>
                  </a:lnTo>
                  <a:lnTo>
                    <a:pt x="2315008" y="477420"/>
                  </a:lnTo>
                  <a:lnTo>
                    <a:pt x="2279564" y="501136"/>
                  </a:lnTo>
                  <a:lnTo>
                    <a:pt x="2236842" y="512863"/>
                  </a:lnTo>
                  <a:lnTo>
                    <a:pt x="2212655" y="514329"/>
                  </a:lnTo>
                  <a:lnTo>
                    <a:pt x="2445107" y="514329"/>
                  </a:lnTo>
                  <a:lnTo>
                    <a:pt x="2468144" y="476634"/>
                  </a:lnTo>
                  <a:lnTo>
                    <a:pt x="2483536" y="440248"/>
                  </a:lnTo>
                  <a:lnTo>
                    <a:pt x="2494531" y="400616"/>
                  </a:lnTo>
                  <a:lnTo>
                    <a:pt x="2501128" y="357737"/>
                  </a:lnTo>
                  <a:lnTo>
                    <a:pt x="2503326" y="311613"/>
                  </a:lnTo>
                  <a:lnTo>
                    <a:pt x="2501128" y="265489"/>
                  </a:lnTo>
                  <a:lnTo>
                    <a:pt x="2494531" y="222611"/>
                  </a:lnTo>
                  <a:lnTo>
                    <a:pt x="2483536" y="182978"/>
                  </a:lnTo>
                  <a:lnTo>
                    <a:pt x="2468144" y="146592"/>
                  </a:lnTo>
                  <a:lnTo>
                    <a:pt x="2449035" y="113452"/>
                  </a:lnTo>
                  <a:lnTo>
                    <a:pt x="2444107" y="107221"/>
                  </a:lnTo>
                  <a:close/>
                </a:path>
                <a:path w="3092450" h="621665">
                  <a:moveTo>
                    <a:pt x="2728444" y="13402"/>
                  </a:moveTo>
                  <a:lnTo>
                    <a:pt x="2587715" y="13402"/>
                  </a:lnTo>
                  <a:lnTo>
                    <a:pt x="2587715" y="608149"/>
                  </a:lnTo>
                  <a:lnTo>
                    <a:pt x="2715041" y="608149"/>
                  </a:lnTo>
                  <a:lnTo>
                    <a:pt x="2715041" y="211930"/>
                  </a:lnTo>
                  <a:lnTo>
                    <a:pt x="2842699" y="211930"/>
                  </a:lnTo>
                  <a:lnTo>
                    <a:pt x="2728444" y="13402"/>
                  </a:lnTo>
                  <a:close/>
                </a:path>
                <a:path w="3092450" h="621665">
                  <a:moveTo>
                    <a:pt x="2842699" y="211930"/>
                  </a:moveTo>
                  <a:lnTo>
                    <a:pt x="2715041" y="211930"/>
                  </a:lnTo>
                  <a:lnTo>
                    <a:pt x="2949589" y="608149"/>
                  </a:lnTo>
                  <a:lnTo>
                    <a:pt x="3091993" y="608149"/>
                  </a:lnTo>
                  <a:lnTo>
                    <a:pt x="3091993" y="423861"/>
                  </a:lnTo>
                  <a:lnTo>
                    <a:pt x="2964667" y="423861"/>
                  </a:lnTo>
                  <a:lnTo>
                    <a:pt x="2842699" y="211930"/>
                  </a:lnTo>
                  <a:close/>
                </a:path>
                <a:path w="3092450" h="621665">
                  <a:moveTo>
                    <a:pt x="3091993" y="13402"/>
                  </a:moveTo>
                  <a:lnTo>
                    <a:pt x="2964667" y="13402"/>
                  </a:lnTo>
                  <a:lnTo>
                    <a:pt x="2964667" y="423861"/>
                  </a:lnTo>
                  <a:lnTo>
                    <a:pt x="3091993" y="423861"/>
                  </a:lnTo>
                  <a:lnTo>
                    <a:pt x="3091993" y="13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42025" y="7953841"/>
            <a:ext cx="6425496" cy="883677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94295" y="9097155"/>
            <a:ext cx="9158170" cy="75901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8391" y="1057559"/>
            <a:ext cx="4434465" cy="4434465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83217" y="1057559"/>
            <a:ext cx="4434465" cy="4434465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18391" y="5722384"/>
            <a:ext cx="4434465" cy="4434465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609166" y="10347223"/>
            <a:ext cx="1374140" cy="133985"/>
          </a:xfrm>
          <a:custGeom>
            <a:avLst/>
            <a:gdLst/>
            <a:ahLst/>
            <a:cxnLst/>
            <a:rect l="l" t="t" r="r" b="b"/>
            <a:pathLst>
              <a:path w="1374139" h="133984">
                <a:moveTo>
                  <a:pt x="21674" y="0"/>
                </a:moveTo>
                <a:lnTo>
                  <a:pt x="0" y="0"/>
                </a:lnTo>
                <a:lnTo>
                  <a:pt x="35433" y="133817"/>
                </a:lnTo>
                <a:lnTo>
                  <a:pt x="59181" y="133817"/>
                </a:lnTo>
                <a:lnTo>
                  <a:pt x="66337" y="105735"/>
                </a:lnTo>
                <a:lnTo>
                  <a:pt x="47684" y="105735"/>
                </a:lnTo>
                <a:lnTo>
                  <a:pt x="21674" y="0"/>
                </a:lnTo>
                <a:close/>
              </a:path>
              <a:path w="1374139" h="133984">
                <a:moveTo>
                  <a:pt x="103328" y="36187"/>
                </a:moveTo>
                <a:lnTo>
                  <a:pt x="84060" y="36187"/>
                </a:lnTo>
                <a:lnTo>
                  <a:pt x="108939" y="133817"/>
                </a:lnTo>
                <a:lnTo>
                  <a:pt x="132687" y="133817"/>
                </a:lnTo>
                <a:lnTo>
                  <a:pt x="140162" y="105735"/>
                </a:lnTo>
                <a:lnTo>
                  <a:pt x="120436" y="105735"/>
                </a:lnTo>
                <a:lnTo>
                  <a:pt x="103328" y="36187"/>
                </a:lnTo>
                <a:close/>
              </a:path>
              <a:path w="1374139" h="133984">
                <a:moveTo>
                  <a:pt x="94426" y="0"/>
                </a:moveTo>
                <a:lnTo>
                  <a:pt x="73694" y="0"/>
                </a:lnTo>
                <a:lnTo>
                  <a:pt x="47684" y="105735"/>
                </a:lnTo>
                <a:lnTo>
                  <a:pt x="66337" y="105735"/>
                </a:lnTo>
                <a:lnTo>
                  <a:pt x="84060" y="36187"/>
                </a:lnTo>
                <a:lnTo>
                  <a:pt x="103328" y="36187"/>
                </a:lnTo>
                <a:lnTo>
                  <a:pt x="94426" y="0"/>
                </a:lnTo>
                <a:close/>
              </a:path>
              <a:path w="1374139" h="133984">
                <a:moveTo>
                  <a:pt x="168309" y="0"/>
                </a:moveTo>
                <a:lnTo>
                  <a:pt x="146257" y="0"/>
                </a:lnTo>
                <a:lnTo>
                  <a:pt x="120436" y="105735"/>
                </a:lnTo>
                <a:lnTo>
                  <a:pt x="140162" y="105735"/>
                </a:lnTo>
                <a:lnTo>
                  <a:pt x="168309" y="0"/>
                </a:lnTo>
                <a:close/>
              </a:path>
              <a:path w="1374139" h="133984">
                <a:moveTo>
                  <a:pt x="202236" y="0"/>
                </a:moveTo>
                <a:lnTo>
                  <a:pt x="180561" y="0"/>
                </a:lnTo>
                <a:lnTo>
                  <a:pt x="215994" y="133817"/>
                </a:lnTo>
                <a:lnTo>
                  <a:pt x="239742" y="133817"/>
                </a:lnTo>
                <a:lnTo>
                  <a:pt x="246899" y="105735"/>
                </a:lnTo>
                <a:lnTo>
                  <a:pt x="228245" y="105735"/>
                </a:lnTo>
                <a:lnTo>
                  <a:pt x="202236" y="0"/>
                </a:lnTo>
                <a:close/>
              </a:path>
              <a:path w="1374139" h="133984">
                <a:moveTo>
                  <a:pt x="283889" y="36187"/>
                </a:moveTo>
                <a:lnTo>
                  <a:pt x="264621" y="36187"/>
                </a:lnTo>
                <a:lnTo>
                  <a:pt x="289500" y="133817"/>
                </a:lnTo>
                <a:lnTo>
                  <a:pt x="313248" y="133817"/>
                </a:lnTo>
                <a:lnTo>
                  <a:pt x="320724" y="105735"/>
                </a:lnTo>
                <a:lnTo>
                  <a:pt x="300997" y="105735"/>
                </a:lnTo>
                <a:lnTo>
                  <a:pt x="283889" y="36187"/>
                </a:lnTo>
                <a:close/>
              </a:path>
              <a:path w="1374139" h="133984">
                <a:moveTo>
                  <a:pt x="274987" y="0"/>
                </a:moveTo>
                <a:lnTo>
                  <a:pt x="254255" y="0"/>
                </a:lnTo>
                <a:lnTo>
                  <a:pt x="228245" y="105735"/>
                </a:lnTo>
                <a:lnTo>
                  <a:pt x="246899" y="105735"/>
                </a:lnTo>
                <a:lnTo>
                  <a:pt x="264621" y="36187"/>
                </a:lnTo>
                <a:lnTo>
                  <a:pt x="283889" y="36187"/>
                </a:lnTo>
                <a:lnTo>
                  <a:pt x="274987" y="0"/>
                </a:lnTo>
                <a:close/>
              </a:path>
              <a:path w="1374139" h="133984">
                <a:moveTo>
                  <a:pt x="348870" y="0"/>
                </a:moveTo>
                <a:lnTo>
                  <a:pt x="326818" y="0"/>
                </a:lnTo>
                <a:lnTo>
                  <a:pt x="300997" y="105735"/>
                </a:lnTo>
                <a:lnTo>
                  <a:pt x="320724" y="105735"/>
                </a:lnTo>
                <a:lnTo>
                  <a:pt x="348870" y="0"/>
                </a:lnTo>
                <a:close/>
              </a:path>
              <a:path w="1374139" h="133984">
                <a:moveTo>
                  <a:pt x="382797" y="0"/>
                </a:moveTo>
                <a:lnTo>
                  <a:pt x="361122" y="0"/>
                </a:lnTo>
                <a:lnTo>
                  <a:pt x="396556" y="133817"/>
                </a:lnTo>
                <a:lnTo>
                  <a:pt x="420304" y="133817"/>
                </a:lnTo>
                <a:lnTo>
                  <a:pt x="427460" y="105735"/>
                </a:lnTo>
                <a:lnTo>
                  <a:pt x="408807" y="105735"/>
                </a:lnTo>
                <a:lnTo>
                  <a:pt x="382797" y="0"/>
                </a:lnTo>
                <a:close/>
              </a:path>
              <a:path w="1374139" h="133984">
                <a:moveTo>
                  <a:pt x="464450" y="36187"/>
                </a:moveTo>
                <a:lnTo>
                  <a:pt x="445183" y="36187"/>
                </a:lnTo>
                <a:lnTo>
                  <a:pt x="470061" y="133817"/>
                </a:lnTo>
                <a:lnTo>
                  <a:pt x="493809" y="133817"/>
                </a:lnTo>
                <a:lnTo>
                  <a:pt x="501285" y="105735"/>
                </a:lnTo>
                <a:lnTo>
                  <a:pt x="481558" y="105735"/>
                </a:lnTo>
                <a:lnTo>
                  <a:pt x="464450" y="36187"/>
                </a:lnTo>
                <a:close/>
              </a:path>
              <a:path w="1374139" h="133984">
                <a:moveTo>
                  <a:pt x="455549" y="0"/>
                </a:moveTo>
                <a:lnTo>
                  <a:pt x="434816" y="0"/>
                </a:lnTo>
                <a:lnTo>
                  <a:pt x="408807" y="105735"/>
                </a:lnTo>
                <a:lnTo>
                  <a:pt x="427460" y="105735"/>
                </a:lnTo>
                <a:lnTo>
                  <a:pt x="445183" y="36187"/>
                </a:lnTo>
                <a:lnTo>
                  <a:pt x="464450" y="36187"/>
                </a:lnTo>
                <a:lnTo>
                  <a:pt x="455549" y="0"/>
                </a:lnTo>
                <a:close/>
              </a:path>
              <a:path w="1374139" h="133984">
                <a:moveTo>
                  <a:pt x="529431" y="0"/>
                </a:moveTo>
                <a:lnTo>
                  <a:pt x="507380" y="0"/>
                </a:lnTo>
                <a:lnTo>
                  <a:pt x="481558" y="105735"/>
                </a:lnTo>
                <a:lnTo>
                  <a:pt x="501285" y="105735"/>
                </a:lnTo>
                <a:lnTo>
                  <a:pt x="529431" y="0"/>
                </a:lnTo>
                <a:close/>
              </a:path>
              <a:path w="1374139" h="133984">
                <a:moveTo>
                  <a:pt x="554051" y="110069"/>
                </a:moveTo>
                <a:lnTo>
                  <a:pt x="529738" y="110069"/>
                </a:lnTo>
                <a:lnTo>
                  <a:pt x="529738" y="133817"/>
                </a:lnTo>
                <a:lnTo>
                  <a:pt x="554051" y="133817"/>
                </a:lnTo>
                <a:lnTo>
                  <a:pt x="554051" y="110069"/>
                </a:lnTo>
                <a:close/>
              </a:path>
              <a:path w="1374139" h="133984">
                <a:moveTo>
                  <a:pt x="665043" y="0"/>
                </a:moveTo>
                <a:lnTo>
                  <a:pt x="578155" y="0"/>
                </a:lnTo>
                <a:lnTo>
                  <a:pt x="578155" y="133817"/>
                </a:lnTo>
                <a:lnTo>
                  <a:pt x="598511" y="133817"/>
                </a:lnTo>
                <a:lnTo>
                  <a:pt x="598511" y="77463"/>
                </a:lnTo>
                <a:lnTo>
                  <a:pt x="587768" y="77463"/>
                </a:lnTo>
                <a:lnTo>
                  <a:pt x="597879" y="68416"/>
                </a:lnTo>
                <a:lnTo>
                  <a:pt x="587768" y="59369"/>
                </a:lnTo>
                <a:lnTo>
                  <a:pt x="598511" y="59369"/>
                </a:lnTo>
                <a:lnTo>
                  <a:pt x="598511" y="18659"/>
                </a:lnTo>
                <a:lnTo>
                  <a:pt x="587768" y="18659"/>
                </a:lnTo>
                <a:lnTo>
                  <a:pt x="598511" y="7539"/>
                </a:lnTo>
                <a:lnTo>
                  <a:pt x="665043" y="7539"/>
                </a:lnTo>
                <a:lnTo>
                  <a:pt x="665043" y="0"/>
                </a:lnTo>
                <a:close/>
              </a:path>
              <a:path w="1374139" h="133984">
                <a:moveTo>
                  <a:pt x="736418" y="0"/>
                </a:moveTo>
                <a:lnTo>
                  <a:pt x="710597" y="0"/>
                </a:lnTo>
                <a:lnTo>
                  <a:pt x="662347" y="133817"/>
                </a:lnTo>
                <a:lnTo>
                  <a:pt x="684021" y="133817"/>
                </a:lnTo>
                <a:lnTo>
                  <a:pt x="696084" y="98949"/>
                </a:lnTo>
                <a:lnTo>
                  <a:pt x="772095" y="98949"/>
                </a:lnTo>
                <a:lnTo>
                  <a:pt x="765436" y="80479"/>
                </a:lnTo>
                <a:lnTo>
                  <a:pt x="702492" y="80479"/>
                </a:lnTo>
                <a:lnTo>
                  <a:pt x="723413" y="19413"/>
                </a:lnTo>
                <a:lnTo>
                  <a:pt x="743417" y="19413"/>
                </a:lnTo>
                <a:lnTo>
                  <a:pt x="736418" y="0"/>
                </a:lnTo>
                <a:close/>
              </a:path>
              <a:path w="1374139" h="133984">
                <a:moveTo>
                  <a:pt x="772095" y="98949"/>
                </a:moveTo>
                <a:lnTo>
                  <a:pt x="750742" y="98949"/>
                </a:lnTo>
                <a:lnTo>
                  <a:pt x="762993" y="133817"/>
                </a:lnTo>
                <a:lnTo>
                  <a:pt x="784668" y="133817"/>
                </a:lnTo>
                <a:lnTo>
                  <a:pt x="772095" y="98949"/>
                </a:lnTo>
                <a:close/>
              </a:path>
              <a:path w="1374139" h="133984">
                <a:moveTo>
                  <a:pt x="743417" y="19413"/>
                </a:moveTo>
                <a:lnTo>
                  <a:pt x="723413" y="19413"/>
                </a:lnTo>
                <a:lnTo>
                  <a:pt x="744522" y="80479"/>
                </a:lnTo>
                <a:lnTo>
                  <a:pt x="765436" y="80479"/>
                </a:lnTo>
                <a:lnTo>
                  <a:pt x="743417" y="19413"/>
                </a:lnTo>
                <a:close/>
              </a:path>
              <a:path w="1374139" h="133984">
                <a:moveTo>
                  <a:pt x="597879" y="68416"/>
                </a:moveTo>
                <a:lnTo>
                  <a:pt x="587768" y="77463"/>
                </a:lnTo>
                <a:lnTo>
                  <a:pt x="598511" y="77463"/>
                </a:lnTo>
                <a:lnTo>
                  <a:pt x="598511" y="68982"/>
                </a:lnTo>
                <a:lnTo>
                  <a:pt x="597879" y="68416"/>
                </a:lnTo>
                <a:close/>
              </a:path>
              <a:path w="1374139" h="133984">
                <a:moveTo>
                  <a:pt x="661650" y="59369"/>
                </a:moveTo>
                <a:lnTo>
                  <a:pt x="598511" y="59369"/>
                </a:lnTo>
                <a:lnTo>
                  <a:pt x="598511" y="77463"/>
                </a:lnTo>
                <a:lnTo>
                  <a:pt x="661650" y="77463"/>
                </a:lnTo>
                <a:lnTo>
                  <a:pt x="661650" y="59369"/>
                </a:lnTo>
                <a:close/>
              </a:path>
              <a:path w="1374139" h="133984">
                <a:moveTo>
                  <a:pt x="598511" y="67851"/>
                </a:moveTo>
                <a:lnTo>
                  <a:pt x="597879" y="68416"/>
                </a:lnTo>
                <a:lnTo>
                  <a:pt x="598511" y="68982"/>
                </a:lnTo>
                <a:lnTo>
                  <a:pt x="598511" y="67851"/>
                </a:lnTo>
                <a:close/>
              </a:path>
              <a:path w="1374139" h="133984">
                <a:moveTo>
                  <a:pt x="598511" y="59369"/>
                </a:moveTo>
                <a:lnTo>
                  <a:pt x="587768" y="59369"/>
                </a:lnTo>
                <a:lnTo>
                  <a:pt x="597879" y="68416"/>
                </a:lnTo>
                <a:lnTo>
                  <a:pt x="598511" y="67851"/>
                </a:lnTo>
                <a:lnTo>
                  <a:pt x="598511" y="59369"/>
                </a:lnTo>
                <a:close/>
              </a:path>
              <a:path w="1374139" h="133984">
                <a:moveTo>
                  <a:pt x="598511" y="7539"/>
                </a:moveTo>
                <a:lnTo>
                  <a:pt x="587768" y="18659"/>
                </a:lnTo>
                <a:lnTo>
                  <a:pt x="598511" y="18659"/>
                </a:lnTo>
                <a:lnTo>
                  <a:pt x="598511" y="7539"/>
                </a:lnTo>
                <a:close/>
              </a:path>
              <a:path w="1374139" h="133984">
                <a:moveTo>
                  <a:pt x="665043" y="7539"/>
                </a:moveTo>
                <a:lnTo>
                  <a:pt x="598511" y="7539"/>
                </a:lnTo>
                <a:lnTo>
                  <a:pt x="598511" y="18659"/>
                </a:lnTo>
                <a:lnTo>
                  <a:pt x="665043" y="18659"/>
                </a:lnTo>
                <a:lnTo>
                  <a:pt x="665043" y="7539"/>
                </a:lnTo>
                <a:close/>
              </a:path>
              <a:path w="1374139" h="133984">
                <a:moveTo>
                  <a:pt x="863386" y="0"/>
                </a:moveTo>
                <a:lnTo>
                  <a:pt x="800498" y="0"/>
                </a:lnTo>
                <a:lnTo>
                  <a:pt x="800498" y="133817"/>
                </a:lnTo>
                <a:lnTo>
                  <a:pt x="820853" y="133817"/>
                </a:lnTo>
                <a:lnTo>
                  <a:pt x="820853" y="81610"/>
                </a:lnTo>
                <a:lnTo>
                  <a:pt x="894911" y="81610"/>
                </a:lnTo>
                <a:lnTo>
                  <a:pt x="894485" y="80667"/>
                </a:lnTo>
                <a:lnTo>
                  <a:pt x="889836" y="76898"/>
                </a:lnTo>
                <a:lnTo>
                  <a:pt x="885187" y="73003"/>
                </a:lnTo>
                <a:lnTo>
                  <a:pt x="884344" y="72751"/>
                </a:lnTo>
                <a:lnTo>
                  <a:pt x="871177" y="72751"/>
                </a:lnTo>
                <a:lnTo>
                  <a:pt x="870234" y="71055"/>
                </a:lnTo>
                <a:lnTo>
                  <a:pt x="880161" y="71055"/>
                </a:lnTo>
                <a:lnTo>
                  <a:pt x="880914" y="70804"/>
                </a:lnTo>
                <a:lnTo>
                  <a:pt x="885312" y="68039"/>
                </a:lnTo>
                <a:lnTo>
                  <a:pt x="889836" y="65149"/>
                </a:lnTo>
                <a:lnTo>
                  <a:pt x="891890" y="62950"/>
                </a:lnTo>
                <a:lnTo>
                  <a:pt x="820853" y="62950"/>
                </a:lnTo>
                <a:lnTo>
                  <a:pt x="820853" y="18659"/>
                </a:lnTo>
                <a:lnTo>
                  <a:pt x="894430" y="18659"/>
                </a:lnTo>
                <a:lnTo>
                  <a:pt x="890778" y="12816"/>
                </a:lnTo>
                <a:lnTo>
                  <a:pt x="885438" y="8167"/>
                </a:lnTo>
                <a:lnTo>
                  <a:pt x="871616" y="1633"/>
                </a:lnTo>
                <a:lnTo>
                  <a:pt x="863386" y="0"/>
                </a:lnTo>
                <a:close/>
              </a:path>
              <a:path w="1374139" h="133984">
                <a:moveTo>
                  <a:pt x="894911" y="81610"/>
                </a:moveTo>
                <a:lnTo>
                  <a:pt x="863700" y="81610"/>
                </a:lnTo>
                <a:lnTo>
                  <a:pt x="869040" y="82929"/>
                </a:lnTo>
                <a:lnTo>
                  <a:pt x="872307" y="85568"/>
                </a:lnTo>
                <a:lnTo>
                  <a:pt x="875574" y="88081"/>
                </a:lnTo>
                <a:lnTo>
                  <a:pt x="877396" y="92039"/>
                </a:lnTo>
                <a:lnTo>
                  <a:pt x="877773" y="97442"/>
                </a:lnTo>
                <a:lnTo>
                  <a:pt x="880977" y="133817"/>
                </a:lnTo>
                <a:lnTo>
                  <a:pt x="901521" y="133817"/>
                </a:lnTo>
                <a:lnTo>
                  <a:pt x="897186" y="86636"/>
                </a:lnTo>
                <a:lnTo>
                  <a:pt x="894911" y="81610"/>
                </a:lnTo>
                <a:close/>
              </a:path>
              <a:path w="1374139" h="133984">
                <a:moveTo>
                  <a:pt x="878653" y="71055"/>
                </a:moveTo>
                <a:lnTo>
                  <a:pt x="870234" y="71055"/>
                </a:lnTo>
                <a:lnTo>
                  <a:pt x="871177" y="72751"/>
                </a:lnTo>
                <a:lnTo>
                  <a:pt x="876203" y="72374"/>
                </a:lnTo>
                <a:lnTo>
                  <a:pt x="879449" y="71292"/>
                </a:lnTo>
                <a:lnTo>
                  <a:pt x="878653" y="71055"/>
                </a:lnTo>
                <a:close/>
              </a:path>
              <a:path w="1374139" h="133984">
                <a:moveTo>
                  <a:pt x="879449" y="71292"/>
                </a:moveTo>
                <a:lnTo>
                  <a:pt x="876203" y="72374"/>
                </a:lnTo>
                <a:lnTo>
                  <a:pt x="871177" y="72751"/>
                </a:lnTo>
                <a:lnTo>
                  <a:pt x="884344" y="72751"/>
                </a:lnTo>
                <a:lnTo>
                  <a:pt x="879449" y="71292"/>
                </a:lnTo>
                <a:close/>
              </a:path>
              <a:path w="1374139" h="133984">
                <a:moveTo>
                  <a:pt x="880161" y="71055"/>
                </a:moveTo>
                <a:lnTo>
                  <a:pt x="878653" y="71055"/>
                </a:lnTo>
                <a:lnTo>
                  <a:pt x="879449" y="71292"/>
                </a:lnTo>
                <a:lnTo>
                  <a:pt x="880161" y="71055"/>
                </a:lnTo>
                <a:close/>
              </a:path>
              <a:path w="1374139" h="133984">
                <a:moveTo>
                  <a:pt x="894430" y="18659"/>
                </a:moveTo>
                <a:lnTo>
                  <a:pt x="861187" y="18659"/>
                </a:lnTo>
                <a:lnTo>
                  <a:pt x="867784" y="20606"/>
                </a:lnTo>
                <a:lnTo>
                  <a:pt x="872307" y="24501"/>
                </a:lnTo>
                <a:lnTo>
                  <a:pt x="876831" y="28271"/>
                </a:lnTo>
                <a:lnTo>
                  <a:pt x="879093" y="33737"/>
                </a:lnTo>
                <a:lnTo>
                  <a:pt x="879093" y="47935"/>
                </a:lnTo>
                <a:lnTo>
                  <a:pt x="876831" y="53401"/>
                </a:lnTo>
                <a:lnTo>
                  <a:pt x="867910" y="61066"/>
                </a:lnTo>
                <a:lnTo>
                  <a:pt x="861878" y="62950"/>
                </a:lnTo>
                <a:lnTo>
                  <a:pt x="891890" y="62950"/>
                </a:lnTo>
                <a:lnTo>
                  <a:pt x="893417" y="61317"/>
                </a:lnTo>
                <a:lnTo>
                  <a:pt x="896055" y="56542"/>
                </a:lnTo>
                <a:lnTo>
                  <a:pt x="898820" y="51768"/>
                </a:lnTo>
                <a:lnTo>
                  <a:pt x="900202" y="46365"/>
                </a:lnTo>
                <a:lnTo>
                  <a:pt x="900202" y="32040"/>
                </a:lnTo>
                <a:lnTo>
                  <a:pt x="898317" y="24878"/>
                </a:lnTo>
                <a:lnTo>
                  <a:pt x="894430" y="18659"/>
                </a:lnTo>
                <a:close/>
              </a:path>
              <a:path w="1374139" h="133984">
                <a:moveTo>
                  <a:pt x="1015679" y="0"/>
                </a:moveTo>
                <a:lnTo>
                  <a:pt x="928603" y="0"/>
                </a:lnTo>
                <a:lnTo>
                  <a:pt x="928603" y="133817"/>
                </a:lnTo>
                <a:lnTo>
                  <a:pt x="1017186" y="133817"/>
                </a:lnTo>
                <a:lnTo>
                  <a:pt x="1017186" y="115158"/>
                </a:lnTo>
                <a:lnTo>
                  <a:pt x="948958" y="115158"/>
                </a:lnTo>
                <a:lnTo>
                  <a:pt x="948958" y="75767"/>
                </a:lnTo>
                <a:lnTo>
                  <a:pt x="1013417" y="75767"/>
                </a:lnTo>
                <a:lnTo>
                  <a:pt x="1013417" y="57673"/>
                </a:lnTo>
                <a:lnTo>
                  <a:pt x="948958" y="57673"/>
                </a:lnTo>
                <a:lnTo>
                  <a:pt x="948958" y="18659"/>
                </a:lnTo>
                <a:lnTo>
                  <a:pt x="1015679" y="18659"/>
                </a:lnTo>
                <a:lnTo>
                  <a:pt x="1015679" y="0"/>
                </a:lnTo>
                <a:close/>
              </a:path>
              <a:path w="1374139" h="133984">
                <a:moveTo>
                  <a:pt x="1063811" y="0"/>
                </a:moveTo>
                <a:lnTo>
                  <a:pt x="1043455" y="0"/>
                </a:lnTo>
                <a:lnTo>
                  <a:pt x="1043455" y="133817"/>
                </a:lnTo>
                <a:lnTo>
                  <a:pt x="1063811" y="133817"/>
                </a:lnTo>
                <a:lnTo>
                  <a:pt x="1063811" y="90845"/>
                </a:lnTo>
                <a:lnTo>
                  <a:pt x="1080020" y="72751"/>
                </a:lnTo>
                <a:lnTo>
                  <a:pt x="1103975" y="72751"/>
                </a:lnTo>
                <a:lnTo>
                  <a:pt x="1097553" y="63893"/>
                </a:lnTo>
                <a:lnTo>
                  <a:pt x="1063811" y="63893"/>
                </a:lnTo>
                <a:lnTo>
                  <a:pt x="1063811" y="0"/>
                </a:lnTo>
                <a:close/>
              </a:path>
              <a:path w="1374139" h="133984">
                <a:moveTo>
                  <a:pt x="1103975" y="72751"/>
                </a:moveTo>
                <a:lnTo>
                  <a:pt x="1080020" y="72751"/>
                </a:lnTo>
                <a:lnTo>
                  <a:pt x="1124312" y="133817"/>
                </a:lnTo>
                <a:lnTo>
                  <a:pt x="1148248" y="133817"/>
                </a:lnTo>
                <a:lnTo>
                  <a:pt x="1103975" y="72751"/>
                </a:lnTo>
                <a:close/>
              </a:path>
              <a:path w="1374139" h="133984">
                <a:moveTo>
                  <a:pt x="1144855" y="0"/>
                </a:moveTo>
                <a:lnTo>
                  <a:pt x="1120165" y="0"/>
                </a:lnTo>
                <a:lnTo>
                  <a:pt x="1063811" y="63893"/>
                </a:lnTo>
                <a:lnTo>
                  <a:pt x="1097553" y="63893"/>
                </a:lnTo>
                <a:lnTo>
                  <a:pt x="1093590" y="58427"/>
                </a:lnTo>
                <a:lnTo>
                  <a:pt x="1144855" y="0"/>
                </a:lnTo>
                <a:close/>
              </a:path>
              <a:path w="1374139" h="133984">
                <a:moveTo>
                  <a:pt x="1252378" y="0"/>
                </a:moveTo>
                <a:lnTo>
                  <a:pt x="1165302" y="0"/>
                </a:lnTo>
                <a:lnTo>
                  <a:pt x="1165302" y="133817"/>
                </a:lnTo>
                <a:lnTo>
                  <a:pt x="1253886" y="133817"/>
                </a:lnTo>
                <a:lnTo>
                  <a:pt x="1253886" y="115158"/>
                </a:lnTo>
                <a:lnTo>
                  <a:pt x="1185657" y="115158"/>
                </a:lnTo>
                <a:lnTo>
                  <a:pt x="1185657" y="75767"/>
                </a:lnTo>
                <a:lnTo>
                  <a:pt x="1250116" y="75767"/>
                </a:lnTo>
                <a:lnTo>
                  <a:pt x="1250116" y="57673"/>
                </a:lnTo>
                <a:lnTo>
                  <a:pt x="1185657" y="57673"/>
                </a:lnTo>
                <a:lnTo>
                  <a:pt x="1185657" y="18659"/>
                </a:lnTo>
                <a:lnTo>
                  <a:pt x="1252378" y="18659"/>
                </a:lnTo>
                <a:lnTo>
                  <a:pt x="1252378" y="0"/>
                </a:lnTo>
                <a:close/>
              </a:path>
              <a:path w="1374139" h="133984">
                <a:moveTo>
                  <a:pt x="1282505" y="0"/>
                </a:moveTo>
                <a:lnTo>
                  <a:pt x="1259134" y="0"/>
                </a:lnTo>
                <a:lnTo>
                  <a:pt x="1306064" y="80102"/>
                </a:lnTo>
                <a:lnTo>
                  <a:pt x="1306064" y="133817"/>
                </a:lnTo>
                <a:lnTo>
                  <a:pt x="1326420" y="133817"/>
                </a:lnTo>
                <a:lnTo>
                  <a:pt x="1326420" y="80102"/>
                </a:lnTo>
                <a:lnTo>
                  <a:pt x="1338393" y="59746"/>
                </a:lnTo>
                <a:lnTo>
                  <a:pt x="1316242" y="59746"/>
                </a:lnTo>
                <a:lnTo>
                  <a:pt x="1282505" y="0"/>
                </a:lnTo>
                <a:close/>
              </a:path>
              <a:path w="1374139" h="133984">
                <a:moveTo>
                  <a:pt x="1373538" y="0"/>
                </a:moveTo>
                <a:lnTo>
                  <a:pt x="1350167" y="0"/>
                </a:lnTo>
                <a:lnTo>
                  <a:pt x="1316242" y="59746"/>
                </a:lnTo>
                <a:lnTo>
                  <a:pt x="1338393" y="59746"/>
                </a:lnTo>
                <a:lnTo>
                  <a:pt x="13735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10416" y="10595467"/>
            <a:ext cx="453390" cy="140335"/>
          </a:xfrm>
          <a:custGeom>
            <a:avLst/>
            <a:gdLst/>
            <a:ahLst/>
            <a:cxnLst/>
            <a:rect l="l" t="t" r="r" b="b"/>
            <a:pathLst>
              <a:path w="453389" h="140334">
                <a:moveTo>
                  <a:pt x="24313" y="113085"/>
                </a:moveTo>
                <a:lnTo>
                  <a:pt x="0" y="113085"/>
                </a:lnTo>
                <a:lnTo>
                  <a:pt x="0" y="136833"/>
                </a:lnTo>
                <a:lnTo>
                  <a:pt x="24313" y="136833"/>
                </a:lnTo>
                <a:lnTo>
                  <a:pt x="24313" y="113085"/>
                </a:lnTo>
                <a:close/>
              </a:path>
              <a:path w="453389" h="140334">
                <a:moveTo>
                  <a:pt x="98075" y="0"/>
                </a:moveTo>
                <a:lnTo>
                  <a:pt x="59343" y="13370"/>
                </a:lnTo>
                <a:lnTo>
                  <a:pt x="38705" y="50087"/>
                </a:lnTo>
                <a:lnTo>
                  <a:pt x="36820" y="70113"/>
                </a:lnTo>
                <a:lnTo>
                  <a:pt x="37177" y="77840"/>
                </a:lnTo>
                <a:lnTo>
                  <a:pt x="37303" y="80573"/>
                </a:lnTo>
                <a:lnTo>
                  <a:pt x="53783" y="121284"/>
                </a:lnTo>
                <a:lnTo>
                  <a:pt x="89110" y="139330"/>
                </a:lnTo>
                <a:lnTo>
                  <a:pt x="97886" y="139849"/>
                </a:lnTo>
                <a:lnTo>
                  <a:pt x="105814" y="139472"/>
                </a:lnTo>
                <a:lnTo>
                  <a:pt x="141789" y="121731"/>
                </a:lnTo>
                <a:lnTo>
                  <a:pt x="142128" y="121284"/>
                </a:lnTo>
                <a:lnTo>
                  <a:pt x="90297" y="121284"/>
                </a:lnTo>
                <a:lnTo>
                  <a:pt x="82997" y="119179"/>
                </a:lnTo>
                <a:lnTo>
                  <a:pt x="59154" y="85002"/>
                </a:lnTo>
                <a:lnTo>
                  <a:pt x="57929" y="70113"/>
                </a:lnTo>
                <a:lnTo>
                  <a:pt x="58236" y="62385"/>
                </a:lnTo>
                <a:lnTo>
                  <a:pt x="76777" y="24878"/>
                </a:lnTo>
                <a:lnTo>
                  <a:pt x="89907" y="18659"/>
                </a:lnTo>
                <a:lnTo>
                  <a:pt x="142438" y="18659"/>
                </a:lnTo>
                <a:lnTo>
                  <a:pt x="136712" y="12439"/>
                </a:lnTo>
                <a:lnTo>
                  <a:pt x="129138" y="6997"/>
                </a:lnTo>
                <a:lnTo>
                  <a:pt x="120174" y="3109"/>
                </a:lnTo>
                <a:lnTo>
                  <a:pt x="109819" y="777"/>
                </a:lnTo>
                <a:lnTo>
                  <a:pt x="98075" y="0"/>
                </a:lnTo>
                <a:close/>
              </a:path>
              <a:path w="453389" h="140334">
                <a:moveTo>
                  <a:pt x="134262" y="88960"/>
                </a:moveTo>
                <a:lnTo>
                  <a:pt x="112017" y="119179"/>
                </a:lnTo>
                <a:lnTo>
                  <a:pt x="111792" y="119179"/>
                </a:lnTo>
                <a:lnTo>
                  <a:pt x="105531" y="120659"/>
                </a:lnTo>
                <a:lnTo>
                  <a:pt x="96527" y="121284"/>
                </a:lnTo>
                <a:lnTo>
                  <a:pt x="142128" y="121284"/>
                </a:lnTo>
                <a:lnTo>
                  <a:pt x="155521" y="90279"/>
                </a:lnTo>
                <a:lnTo>
                  <a:pt x="155560" y="90091"/>
                </a:lnTo>
                <a:lnTo>
                  <a:pt x="134262" y="88960"/>
                </a:lnTo>
                <a:close/>
              </a:path>
              <a:path w="453389" h="140334">
                <a:moveTo>
                  <a:pt x="142438" y="18659"/>
                </a:moveTo>
                <a:lnTo>
                  <a:pt x="108252" y="18659"/>
                </a:lnTo>
                <a:lnTo>
                  <a:pt x="116231" y="21297"/>
                </a:lnTo>
                <a:lnTo>
                  <a:pt x="122011" y="26575"/>
                </a:lnTo>
                <a:lnTo>
                  <a:pt x="127791" y="31726"/>
                </a:lnTo>
                <a:lnTo>
                  <a:pt x="131561" y="38888"/>
                </a:lnTo>
                <a:lnTo>
                  <a:pt x="133320" y="48061"/>
                </a:lnTo>
                <a:lnTo>
                  <a:pt x="154618" y="46930"/>
                </a:lnTo>
                <a:lnTo>
                  <a:pt x="151944" y="36505"/>
                </a:lnTo>
                <a:lnTo>
                  <a:pt x="148068" y="27281"/>
                </a:lnTo>
                <a:lnTo>
                  <a:pt x="142991" y="19259"/>
                </a:lnTo>
                <a:lnTo>
                  <a:pt x="142438" y="18659"/>
                </a:lnTo>
                <a:close/>
              </a:path>
              <a:path w="453389" h="140334">
                <a:moveTo>
                  <a:pt x="233568" y="0"/>
                </a:moveTo>
                <a:lnTo>
                  <a:pt x="193635" y="13181"/>
                </a:lnTo>
                <a:lnTo>
                  <a:pt x="173068" y="49946"/>
                </a:lnTo>
                <a:lnTo>
                  <a:pt x="171183" y="70113"/>
                </a:lnTo>
                <a:lnTo>
                  <a:pt x="171535" y="77923"/>
                </a:lnTo>
                <a:lnTo>
                  <a:pt x="182892" y="114805"/>
                </a:lnTo>
                <a:lnTo>
                  <a:pt x="215522" y="137775"/>
                </a:lnTo>
                <a:lnTo>
                  <a:pt x="233568" y="139849"/>
                </a:lnTo>
                <a:lnTo>
                  <a:pt x="243016" y="139330"/>
                </a:lnTo>
                <a:lnTo>
                  <a:pt x="279556" y="121284"/>
                </a:lnTo>
                <a:lnTo>
                  <a:pt x="225369" y="121284"/>
                </a:lnTo>
                <a:lnTo>
                  <a:pt x="217674" y="119179"/>
                </a:lnTo>
                <a:lnTo>
                  <a:pt x="193517" y="85144"/>
                </a:lnTo>
                <a:lnTo>
                  <a:pt x="192292" y="70113"/>
                </a:lnTo>
                <a:lnTo>
                  <a:pt x="192598" y="62303"/>
                </a:lnTo>
                <a:lnTo>
                  <a:pt x="211517" y="24878"/>
                </a:lnTo>
                <a:lnTo>
                  <a:pt x="217674" y="20732"/>
                </a:lnTo>
                <a:lnTo>
                  <a:pt x="225024" y="18659"/>
                </a:lnTo>
                <a:lnTo>
                  <a:pt x="279411" y="18659"/>
                </a:lnTo>
                <a:lnTo>
                  <a:pt x="273761" y="13181"/>
                </a:lnTo>
                <a:lnTo>
                  <a:pt x="267117" y="8481"/>
                </a:lnTo>
                <a:lnTo>
                  <a:pt x="259790" y="4770"/>
                </a:lnTo>
                <a:lnTo>
                  <a:pt x="251756" y="2120"/>
                </a:lnTo>
                <a:lnTo>
                  <a:pt x="243016" y="530"/>
                </a:lnTo>
                <a:lnTo>
                  <a:pt x="233568" y="0"/>
                </a:lnTo>
                <a:close/>
              </a:path>
              <a:path w="453389" h="140334">
                <a:moveTo>
                  <a:pt x="279411" y="18659"/>
                </a:moveTo>
                <a:lnTo>
                  <a:pt x="242238" y="18659"/>
                </a:lnTo>
                <a:lnTo>
                  <a:pt x="249652" y="20732"/>
                </a:lnTo>
                <a:lnTo>
                  <a:pt x="255808" y="24878"/>
                </a:lnTo>
                <a:lnTo>
                  <a:pt x="274727" y="62303"/>
                </a:lnTo>
                <a:lnTo>
                  <a:pt x="275033" y="70113"/>
                </a:lnTo>
                <a:lnTo>
                  <a:pt x="274727" y="77923"/>
                </a:lnTo>
                <a:lnTo>
                  <a:pt x="255808" y="115158"/>
                </a:lnTo>
                <a:lnTo>
                  <a:pt x="249652" y="119179"/>
                </a:lnTo>
                <a:lnTo>
                  <a:pt x="241891" y="121284"/>
                </a:lnTo>
                <a:lnTo>
                  <a:pt x="279556" y="121284"/>
                </a:lnTo>
                <a:lnTo>
                  <a:pt x="295671" y="80573"/>
                </a:lnTo>
                <a:lnTo>
                  <a:pt x="296142" y="70113"/>
                </a:lnTo>
                <a:lnTo>
                  <a:pt x="295791" y="62303"/>
                </a:lnTo>
                <a:lnTo>
                  <a:pt x="295671" y="59652"/>
                </a:lnTo>
                <a:lnTo>
                  <a:pt x="279556" y="18800"/>
                </a:lnTo>
                <a:lnTo>
                  <a:pt x="279411" y="18659"/>
                </a:lnTo>
                <a:close/>
              </a:path>
              <a:path w="453389" h="140334">
                <a:moveTo>
                  <a:pt x="345773" y="3015"/>
                </a:moveTo>
                <a:lnTo>
                  <a:pt x="317879" y="3015"/>
                </a:lnTo>
                <a:lnTo>
                  <a:pt x="317879" y="136833"/>
                </a:lnTo>
                <a:lnTo>
                  <a:pt x="338234" y="136833"/>
                </a:lnTo>
                <a:lnTo>
                  <a:pt x="338234" y="38826"/>
                </a:lnTo>
                <a:lnTo>
                  <a:pt x="358734" y="38826"/>
                </a:lnTo>
                <a:lnTo>
                  <a:pt x="345773" y="3015"/>
                </a:lnTo>
                <a:close/>
              </a:path>
              <a:path w="453389" h="140334">
                <a:moveTo>
                  <a:pt x="453205" y="38826"/>
                </a:moveTo>
                <a:lnTo>
                  <a:pt x="432849" y="38826"/>
                </a:lnTo>
                <a:lnTo>
                  <a:pt x="432849" y="136833"/>
                </a:lnTo>
                <a:lnTo>
                  <a:pt x="453205" y="136833"/>
                </a:lnTo>
                <a:lnTo>
                  <a:pt x="453205" y="38826"/>
                </a:lnTo>
                <a:close/>
              </a:path>
              <a:path w="453389" h="140334">
                <a:moveTo>
                  <a:pt x="358734" y="38826"/>
                </a:moveTo>
                <a:lnTo>
                  <a:pt x="338234" y="38826"/>
                </a:lnTo>
                <a:lnTo>
                  <a:pt x="374233" y="136645"/>
                </a:lnTo>
                <a:lnTo>
                  <a:pt x="396850" y="136645"/>
                </a:lnTo>
                <a:lnTo>
                  <a:pt x="405590" y="112897"/>
                </a:lnTo>
                <a:lnTo>
                  <a:pt x="385542" y="112897"/>
                </a:lnTo>
                <a:lnTo>
                  <a:pt x="358734" y="38826"/>
                </a:lnTo>
                <a:close/>
              </a:path>
              <a:path w="453389" h="140334">
                <a:moveTo>
                  <a:pt x="453205" y="3015"/>
                </a:moveTo>
                <a:lnTo>
                  <a:pt x="425310" y="3015"/>
                </a:lnTo>
                <a:lnTo>
                  <a:pt x="385542" y="112897"/>
                </a:lnTo>
                <a:lnTo>
                  <a:pt x="405590" y="112897"/>
                </a:lnTo>
                <a:lnTo>
                  <a:pt x="432849" y="38826"/>
                </a:lnTo>
                <a:lnTo>
                  <a:pt x="453205" y="38826"/>
                </a:lnTo>
                <a:lnTo>
                  <a:pt x="453205" y="3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723"/>
            <a:ext cx="6826250" cy="11310620"/>
            <a:chOff x="0" y="-723"/>
            <a:chExt cx="6826250" cy="11310620"/>
          </a:xfrm>
        </p:grpSpPr>
        <p:sp>
          <p:nvSpPr>
            <p:cNvPr id="3" name="object 3" descr=""/>
            <p:cNvSpPr/>
            <p:nvPr/>
          </p:nvSpPr>
          <p:spPr>
            <a:xfrm>
              <a:off x="0" y="-723"/>
              <a:ext cx="6826250" cy="11310620"/>
            </a:xfrm>
            <a:custGeom>
              <a:avLst/>
              <a:gdLst/>
              <a:ahLst/>
              <a:cxnLst/>
              <a:rect l="l" t="t" r="r" b="b"/>
              <a:pathLst>
                <a:path w="6826250" h="11310620">
                  <a:moveTo>
                    <a:pt x="6825779" y="0"/>
                  </a:moveTo>
                  <a:lnTo>
                    <a:pt x="0" y="0"/>
                  </a:lnTo>
                  <a:lnTo>
                    <a:pt x="0" y="11310003"/>
                  </a:lnTo>
                  <a:lnTo>
                    <a:pt x="6825779" y="11310003"/>
                  </a:lnTo>
                  <a:lnTo>
                    <a:pt x="6825779" y="0"/>
                  </a:lnTo>
                  <a:close/>
                </a:path>
              </a:pathLst>
            </a:custGeom>
            <a:solidFill>
              <a:srgbClr val="C40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72693" y="575900"/>
              <a:ext cx="1372235" cy="10156825"/>
            </a:xfrm>
            <a:custGeom>
              <a:avLst/>
              <a:gdLst/>
              <a:ahLst/>
              <a:cxnLst/>
              <a:rect l="l" t="t" r="r" b="b"/>
              <a:pathLst>
                <a:path w="1372235" h="10156825">
                  <a:moveTo>
                    <a:pt x="314159" y="273519"/>
                  </a:moveTo>
                  <a:lnTo>
                    <a:pt x="309321" y="215671"/>
                  </a:lnTo>
                  <a:lnTo>
                    <a:pt x="294563" y="165709"/>
                  </a:lnTo>
                  <a:lnTo>
                    <a:pt x="271602" y="125958"/>
                  </a:lnTo>
                  <a:lnTo>
                    <a:pt x="271513" y="125831"/>
                  </a:lnTo>
                  <a:lnTo>
                    <a:pt x="271424" y="125691"/>
                  </a:lnTo>
                  <a:lnTo>
                    <a:pt x="270675" y="124879"/>
                  </a:lnTo>
                  <a:lnTo>
                    <a:pt x="256819" y="109601"/>
                  </a:lnTo>
                  <a:lnTo>
                    <a:pt x="253187" y="106654"/>
                  </a:lnTo>
                  <a:lnTo>
                    <a:pt x="253187" y="273519"/>
                  </a:lnTo>
                  <a:lnTo>
                    <a:pt x="251612" y="307111"/>
                  </a:lnTo>
                  <a:lnTo>
                    <a:pt x="239090" y="361823"/>
                  </a:lnTo>
                  <a:lnTo>
                    <a:pt x="214287" y="399630"/>
                  </a:lnTo>
                  <a:lnTo>
                    <a:pt x="178625" y="418693"/>
                  </a:lnTo>
                  <a:lnTo>
                    <a:pt x="156806" y="421081"/>
                  </a:lnTo>
                  <a:lnTo>
                    <a:pt x="135229" y="418693"/>
                  </a:lnTo>
                  <a:lnTo>
                    <a:pt x="99834" y="399630"/>
                  </a:lnTo>
                  <a:lnTo>
                    <a:pt x="75069" y="361823"/>
                  </a:lnTo>
                  <a:lnTo>
                    <a:pt x="62547" y="307111"/>
                  </a:lnTo>
                  <a:lnTo>
                    <a:pt x="60972" y="273519"/>
                  </a:lnTo>
                  <a:lnTo>
                    <a:pt x="61658" y="250482"/>
                  </a:lnTo>
                  <a:lnTo>
                    <a:pt x="67106" y="209918"/>
                  </a:lnTo>
                  <a:lnTo>
                    <a:pt x="85750" y="163258"/>
                  </a:lnTo>
                  <a:lnTo>
                    <a:pt x="115976" y="134670"/>
                  </a:lnTo>
                  <a:lnTo>
                    <a:pt x="156806" y="124879"/>
                  </a:lnTo>
                  <a:lnTo>
                    <a:pt x="197853" y="134670"/>
                  </a:lnTo>
                  <a:lnTo>
                    <a:pt x="228130" y="163258"/>
                  </a:lnTo>
                  <a:lnTo>
                    <a:pt x="246748" y="209918"/>
                  </a:lnTo>
                  <a:lnTo>
                    <a:pt x="252463" y="250482"/>
                  </a:lnTo>
                  <a:lnTo>
                    <a:pt x="253187" y="273519"/>
                  </a:lnTo>
                  <a:lnTo>
                    <a:pt x="253187" y="106654"/>
                  </a:lnTo>
                  <a:lnTo>
                    <a:pt x="201866" y="77228"/>
                  </a:lnTo>
                  <a:lnTo>
                    <a:pt x="156806" y="70967"/>
                  </a:lnTo>
                  <a:lnTo>
                    <a:pt x="133629" y="72542"/>
                  </a:lnTo>
                  <a:lnTo>
                    <a:pt x="91973" y="85064"/>
                  </a:lnTo>
                  <a:lnTo>
                    <a:pt x="57035" y="109601"/>
                  </a:lnTo>
                  <a:lnTo>
                    <a:pt x="29806" y="144716"/>
                  </a:lnTo>
                  <a:lnTo>
                    <a:pt x="10718" y="189903"/>
                  </a:lnTo>
                  <a:lnTo>
                    <a:pt x="1219" y="243306"/>
                  </a:lnTo>
                  <a:lnTo>
                    <a:pt x="1181" y="243535"/>
                  </a:lnTo>
                  <a:lnTo>
                    <a:pt x="0" y="273519"/>
                  </a:lnTo>
                  <a:lnTo>
                    <a:pt x="1181" y="303504"/>
                  </a:lnTo>
                  <a:lnTo>
                    <a:pt x="4762" y="331368"/>
                  </a:lnTo>
                  <a:lnTo>
                    <a:pt x="19050" y="380784"/>
                  </a:lnTo>
                  <a:lnTo>
                    <a:pt x="42189" y="420801"/>
                  </a:lnTo>
                  <a:lnTo>
                    <a:pt x="73494" y="450481"/>
                  </a:lnTo>
                  <a:lnTo>
                    <a:pt x="112026" y="468858"/>
                  </a:lnTo>
                  <a:lnTo>
                    <a:pt x="156806" y="474980"/>
                  </a:lnTo>
                  <a:lnTo>
                    <a:pt x="180225" y="473443"/>
                  </a:lnTo>
                  <a:lnTo>
                    <a:pt x="222148" y="461200"/>
                  </a:lnTo>
                  <a:lnTo>
                    <a:pt x="257327" y="436930"/>
                  </a:lnTo>
                  <a:lnTo>
                    <a:pt x="271716" y="421081"/>
                  </a:lnTo>
                  <a:lnTo>
                    <a:pt x="271970" y="420801"/>
                  </a:lnTo>
                  <a:lnTo>
                    <a:pt x="295109" y="380784"/>
                  </a:lnTo>
                  <a:lnTo>
                    <a:pt x="309397" y="331368"/>
                  </a:lnTo>
                  <a:lnTo>
                    <a:pt x="312966" y="303504"/>
                  </a:lnTo>
                  <a:lnTo>
                    <a:pt x="314159" y="273519"/>
                  </a:lnTo>
                  <a:close/>
                </a:path>
                <a:path w="1372235" h="10156825">
                  <a:moveTo>
                    <a:pt x="654900" y="358457"/>
                  </a:moveTo>
                  <a:lnTo>
                    <a:pt x="648093" y="319798"/>
                  </a:lnTo>
                  <a:lnTo>
                    <a:pt x="612813" y="276237"/>
                  </a:lnTo>
                  <a:lnTo>
                    <a:pt x="575513" y="259359"/>
                  </a:lnTo>
                  <a:lnTo>
                    <a:pt x="574802" y="259359"/>
                  </a:lnTo>
                  <a:lnTo>
                    <a:pt x="575030" y="259270"/>
                  </a:lnTo>
                  <a:lnTo>
                    <a:pt x="618972" y="234315"/>
                  </a:lnTo>
                  <a:lnTo>
                    <a:pt x="640410" y="193484"/>
                  </a:lnTo>
                  <a:lnTo>
                    <a:pt x="641832" y="176606"/>
                  </a:lnTo>
                  <a:lnTo>
                    <a:pt x="640854" y="161048"/>
                  </a:lnTo>
                  <a:lnTo>
                    <a:pt x="637895" y="146519"/>
                  </a:lnTo>
                  <a:lnTo>
                    <a:pt x="633006" y="133146"/>
                  </a:lnTo>
                  <a:lnTo>
                    <a:pt x="632955" y="133007"/>
                  </a:lnTo>
                  <a:lnTo>
                    <a:pt x="606856" y="99415"/>
                  </a:lnTo>
                  <a:lnTo>
                    <a:pt x="565404" y="78320"/>
                  </a:lnTo>
                  <a:lnTo>
                    <a:pt x="510070" y="70967"/>
                  </a:lnTo>
                  <a:lnTo>
                    <a:pt x="481685" y="72707"/>
                  </a:lnTo>
                  <a:lnTo>
                    <a:pt x="434314" y="86588"/>
                  </a:lnTo>
                  <a:lnTo>
                    <a:pt x="399986" y="113741"/>
                  </a:lnTo>
                  <a:lnTo>
                    <a:pt x="380111" y="150495"/>
                  </a:lnTo>
                  <a:lnTo>
                    <a:pt x="375589" y="172250"/>
                  </a:lnTo>
                  <a:lnTo>
                    <a:pt x="436016" y="175514"/>
                  </a:lnTo>
                  <a:lnTo>
                    <a:pt x="438569" y="164414"/>
                  </a:lnTo>
                  <a:lnTo>
                    <a:pt x="442963" y="154546"/>
                  </a:lnTo>
                  <a:lnTo>
                    <a:pt x="479450" y="128282"/>
                  </a:lnTo>
                  <a:lnTo>
                    <a:pt x="493318" y="125793"/>
                  </a:lnTo>
                  <a:lnTo>
                    <a:pt x="492391" y="125793"/>
                  </a:lnTo>
                  <a:lnTo>
                    <a:pt x="510070" y="124879"/>
                  </a:lnTo>
                  <a:lnTo>
                    <a:pt x="526884" y="125793"/>
                  </a:lnTo>
                  <a:lnTo>
                    <a:pt x="541375" y="128549"/>
                  </a:lnTo>
                  <a:lnTo>
                    <a:pt x="576503" y="156997"/>
                  </a:lnTo>
                  <a:lnTo>
                    <a:pt x="580859" y="180962"/>
                  </a:lnTo>
                  <a:lnTo>
                    <a:pt x="579564" y="195313"/>
                  </a:lnTo>
                  <a:lnTo>
                    <a:pt x="549173" y="229997"/>
                  </a:lnTo>
                  <a:lnTo>
                    <a:pt x="508444" y="237045"/>
                  </a:lnTo>
                  <a:lnTo>
                    <a:pt x="476313" y="237045"/>
                  </a:lnTo>
                  <a:lnTo>
                    <a:pt x="476313" y="288226"/>
                  </a:lnTo>
                  <a:lnTo>
                    <a:pt x="508444" y="288226"/>
                  </a:lnTo>
                  <a:lnTo>
                    <a:pt x="526808" y="289280"/>
                  </a:lnTo>
                  <a:lnTo>
                    <a:pt x="570509" y="305104"/>
                  </a:lnTo>
                  <a:lnTo>
                    <a:pt x="592455" y="340017"/>
                  </a:lnTo>
                  <a:lnTo>
                    <a:pt x="593928" y="356285"/>
                  </a:lnTo>
                  <a:lnTo>
                    <a:pt x="593178" y="367449"/>
                  </a:lnTo>
                  <a:lnTo>
                    <a:pt x="590931" y="377520"/>
                  </a:lnTo>
                  <a:lnTo>
                    <a:pt x="587235" y="386359"/>
                  </a:lnTo>
                  <a:lnTo>
                    <a:pt x="587184" y="386499"/>
                  </a:lnTo>
                  <a:lnTo>
                    <a:pt x="550913" y="415086"/>
                  </a:lnTo>
                  <a:lnTo>
                    <a:pt x="508977" y="421081"/>
                  </a:lnTo>
                  <a:lnTo>
                    <a:pt x="492582" y="420192"/>
                  </a:lnTo>
                  <a:lnTo>
                    <a:pt x="452361" y="406920"/>
                  </a:lnTo>
                  <a:lnTo>
                    <a:pt x="430098" y="374459"/>
                  </a:lnTo>
                  <a:lnTo>
                    <a:pt x="427304" y="359003"/>
                  </a:lnTo>
                  <a:lnTo>
                    <a:pt x="366877" y="362267"/>
                  </a:lnTo>
                  <a:lnTo>
                    <a:pt x="377774" y="407670"/>
                  </a:lnTo>
                  <a:lnTo>
                    <a:pt x="405536" y="443941"/>
                  </a:lnTo>
                  <a:lnTo>
                    <a:pt x="449884" y="467321"/>
                  </a:lnTo>
                  <a:lnTo>
                    <a:pt x="450126" y="467321"/>
                  </a:lnTo>
                  <a:lnTo>
                    <a:pt x="477405" y="473036"/>
                  </a:lnTo>
                  <a:lnTo>
                    <a:pt x="508977" y="474980"/>
                  </a:lnTo>
                  <a:lnTo>
                    <a:pt x="530085" y="474129"/>
                  </a:lnTo>
                  <a:lnTo>
                    <a:pt x="549821" y="471576"/>
                  </a:lnTo>
                  <a:lnTo>
                    <a:pt x="600659" y="453783"/>
                  </a:lnTo>
                  <a:lnTo>
                    <a:pt x="636397" y="421614"/>
                  </a:lnTo>
                  <a:lnTo>
                    <a:pt x="653745" y="376085"/>
                  </a:lnTo>
                  <a:lnTo>
                    <a:pt x="654875" y="359003"/>
                  </a:lnTo>
                  <a:lnTo>
                    <a:pt x="654900" y="358457"/>
                  </a:lnTo>
                  <a:close/>
                </a:path>
                <a:path w="1372235" h="10156825">
                  <a:moveTo>
                    <a:pt x="1371777" y="27813"/>
                  </a:moveTo>
                  <a:lnTo>
                    <a:pt x="1369593" y="16992"/>
                  </a:lnTo>
                  <a:lnTo>
                    <a:pt x="1363637" y="8153"/>
                  </a:lnTo>
                  <a:lnTo>
                    <a:pt x="1354797" y="2184"/>
                  </a:lnTo>
                  <a:lnTo>
                    <a:pt x="1343977" y="0"/>
                  </a:lnTo>
                  <a:lnTo>
                    <a:pt x="1333157" y="2184"/>
                  </a:lnTo>
                  <a:lnTo>
                    <a:pt x="1324317" y="8153"/>
                  </a:lnTo>
                  <a:lnTo>
                    <a:pt x="1318361" y="16992"/>
                  </a:lnTo>
                  <a:lnTo>
                    <a:pt x="1316164" y="27813"/>
                  </a:lnTo>
                  <a:lnTo>
                    <a:pt x="1316164" y="10128961"/>
                  </a:lnTo>
                  <a:lnTo>
                    <a:pt x="1318361" y="10139782"/>
                  </a:lnTo>
                  <a:lnTo>
                    <a:pt x="1324317" y="10148621"/>
                  </a:lnTo>
                  <a:lnTo>
                    <a:pt x="1333157" y="10154577"/>
                  </a:lnTo>
                  <a:lnTo>
                    <a:pt x="1343977" y="10156761"/>
                  </a:lnTo>
                  <a:lnTo>
                    <a:pt x="1354797" y="10154577"/>
                  </a:lnTo>
                  <a:lnTo>
                    <a:pt x="1363637" y="10148621"/>
                  </a:lnTo>
                  <a:lnTo>
                    <a:pt x="1369593" y="10139782"/>
                  </a:lnTo>
                  <a:lnTo>
                    <a:pt x="1371777" y="10128961"/>
                  </a:lnTo>
                  <a:lnTo>
                    <a:pt x="1371777" y="278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11726318" y="2386437"/>
            <a:ext cx="3120390" cy="1233805"/>
            <a:chOff x="11726318" y="2386437"/>
            <a:chExt cx="3120390" cy="1233805"/>
          </a:xfrm>
        </p:grpSpPr>
        <p:sp>
          <p:nvSpPr>
            <p:cNvPr id="6" name="object 6" descr=""/>
            <p:cNvSpPr/>
            <p:nvPr/>
          </p:nvSpPr>
          <p:spPr>
            <a:xfrm>
              <a:off x="11726318" y="2386437"/>
              <a:ext cx="1233805" cy="1233805"/>
            </a:xfrm>
            <a:custGeom>
              <a:avLst/>
              <a:gdLst/>
              <a:ahLst/>
              <a:cxnLst/>
              <a:rect l="l" t="t" r="r" b="b"/>
              <a:pathLst>
                <a:path w="1233804" h="1233804">
                  <a:moveTo>
                    <a:pt x="616823" y="0"/>
                  </a:moveTo>
                  <a:lnTo>
                    <a:pt x="568619" y="1855"/>
                  </a:lnTo>
                  <a:lnTo>
                    <a:pt x="521429" y="7331"/>
                  </a:lnTo>
                  <a:lnTo>
                    <a:pt x="475391" y="16290"/>
                  </a:lnTo>
                  <a:lnTo>
                    <a:pt x="430642" y="28595"/>
                  </a:lnTo>
                  <a:lnTo>
                    <a:pt x="387319" y="44109"/>
                  </a:lnTo>
                  <a:lnTo>
                    <a:pt x="345560" y="62694"/>
                  </a:lnTo>
                  <a:lnTo>
                    <a:pt x="305500" y="84214"/>
                  </a:lnTo>
                  <a:lnTo>
                    <a:pt x="267279" y="108531"/>
                  </a:lnTo>
                  <a:lnTo>
                    <a:pt x="231031" y="135509"/>
                  </a:lnTo>
                  <a:lnTo>
                    <a:pt x="196896" y="165009"/>
                  </a:lnTo>
                  <a:lnTo>
                    <a:pt x="165009" y="196896"/>
                  </a:lnTo>
                  <a:lnTo>
                    <a:pt x="135509" y="231031"/>
                  </a:lnTo>
                  <a:lnTo>
                    <a:pt x="108531" y="267279"/>
                  </a:lnTo>
                  <a:lnTo>
                    <a:pt x="84214" y="305500"/>
                  </a:lnTo>
                  <a:lnTo>
                    <a:pt x="62694" y="345560"/>
                  </a:lnTo>
                  <a:lnTo>
                    <a:pt x="44109" y="387319"/>
                  </a:lnTo>
                  <a:lnTo>
                    <a:pt x="28595" y="430642"/>
                  </a:lnTo>
                  <a:lnTo>
                    <a:pt x="16290" y="475391"/>
                  </a:lnTo>
                  <a:lnTo>
                    <a:pt x="7331" y="521429"/>
                  </a:lnTo>
                  <a:lnTo>
                    <a:pt x="1855" y="568619"/>
                  </a:lnTo>
                  <a:lnTo>
                    <a:pt x="0" y="616823"/>
                  </a:lnTo>
                  <a:lnTo>
                    <a:pt x="1855" y="665028"/>
                  </a:lnTo>
                  <a:lnTo>
                    <a:pt x="7331" y="712217"/>
                  </a:lnTo>
                  <a:lnTo>
                    <a:pt x="16290" y="758255"/>
                  </a:lnTo>
                  <a:lnTo>
                    <a:pt x="28595" y="803004"/>
                  </a:lnTo>
                  <a:lnTo>
                    <a:pt x="44109" y="846327"/>
                  </a:lnTo>
                  <a:lnTo>
                    <a:pt x="62694" y="888087"/>
                  </a:lnTo>
                  <a:lnTo>
                    <a:pt x="84214" y="928146"/>
                  </a:lnTo>
                  <a:lnTo>
                    <a:pt x="108531" y="966368"/>
                  </a:lnTo>
                  <a:lnTo>
                    <a:pt x="135509" y="1002615"/>
                  </a:lnTo>
                  <a:lnTo>
                    <a:pt x="165009" y="1036750"/>
                  </a:lnTo>
                  <a:lnTo>
                    <a:pt x="196896" y="1068637"/>
                  </a:lnTo>
                  <a:lnTo>
                    <a:pt x="231031" y="1098137"/>
                  </a:lnTo>
                  <a:lnTo>
                    <a:pt x="267279" y="1125115"/>
                  </a:lnTo>
                  <a:lnTo>
                    <a:pt x="305500" y="1149432"/>
                  </a:lnTo>
                  <a:lnTo>
                    <a:pt x="345560" y="1170952"/>
                  </a:lnTo>
                  <a:lnTo>
                    <a:pt x="387319" y="1189537"/>
                  </a:lnTo>
                  <a:lnTo>
                    <a:pt x="430642" y="1205051"/>
                  </a:lnTo>
                  <a:lnTo>
                    <a:pt x="475391" y="1217356"/>
                  </a:lnTo>
                  <a:lnTo>
                    <a:pt x="521429" y="1226315"/>
                  </a:lnTo>
                  <a:lnTo>
                    <a:pt x="568619" y="1231791"/>
                  </a:lnTo>
                  <a:lnTo>
                    <a:pt x="616823" y="1233647"/>
                  </a:lnTo>
                  <a:lnTo>
                    <a:pt x="665028" y="1231791"/>
                  </a:lnTo>
                  <a:lnTo>
                    <a:pt x="712217" y="1226315"/>
                  </a:lnTo>
                  <a:lnTo>
                    <a:pt x="758255" y="1217356"/>
                  </a:lnTo>
                  <a:lnTo>
                    <a:pt x="803004" y="1205051"/>
                  </a:lnTo>
                  <a:lnTo>
                    <a:pt x="846327" y="1189537"/>
                  </a:lnTo>
                  <a:lnTo>
                    <a:pt x="888087" y="1170952"/>
                  </a:lnTo>
                  <a:lnTo>
                    <a:pt x="928146" y="1149432"/>
                  </a:lnTo>
                  <a:lnTo>
                    <a:pt x="966368" y="1125115"/>
                  </a:lnTo>
                  <a:lnTo>
                    <a:pt x="1002615" y="1098137"/>
                  </a:lnTo>
                  <a:lnTo>
                    <a:pt x="1036750" y="1068637"/>
                  </a:lnTo>
                  <a:lnTo>
                    <a:pt x="1068637" y="1036750"/>
                  </a:lnTo>
                  <a:lnTo>
                    <a:pt x="1098137" y="1002615"/>
                  </a:lnTo>
                  <a:lnTo>
                    <a:pt x="1125115" y="966368"/>
                  </a:lnTo>
                  <a:lnTo>
                    <a:pt x="1149432" y="928146"/>
                  </a:lnTo>
                  <a:lnTo>
                    <a:pt x="1170952" y="888087"/>
                  </a:lnTo>
                  <a:lnTo>
                    <a:pt x="1189537" y="846327"/>
                  </a:lnTo>
                  <a:lnTo>
                    <a:pt x="1205051" y="803004"/>
                  </a:lnTo>
                  <a:lnTo>
                    <a:pt x="1217356" y="758255"/>
                  </a:lnTo>
                  <a:lnTo>
                    <a:pt x="1226315" y="712217"/>
                  </a:lnTo>
                  <a:lnTo>
                    <a:pt x="1231791" y="665028"/>
                  </a:lnTo>
                  <a:lnTo>
                    <a:pt x="1233647" y="616823"/>
                  </a:lnTo>
                  <a:lnTo>
                    <a:pt x="1231791" y="568619"/>
                  </a:lnTo>
                  <a:lnTo>
                    <a:pt x="1226315" y="521429"/>
                  </a:lnTo>
                  <a:lnTo>
                    <a:pt x="1217356" y="475391"/>
                  </a:lnTo>
                  <a:lnTo>
                    <a:pt x="1205051" y="430642"/>
                  </a:lnTo>
                  <a:lnTo>
                    <a:pt x="1189537" y="387319"/>
                  </a:lnTo>
                  <a:lnTo>
                    <a:pt x="1170952" y="345560"/>
                  </a:lnTo>
                  <a:lnTo>
                    <a:pt x="1149432" y="305500"/>
                  </a:lnTo>
                  <a:lnTo>
                    <a:pt x="1125115" y="267279"/>
                  </a:lnTo>
                  <a:lnTo>
                    <a:pt x="1098137" y="231031"/>
                  </a:lnTo>
                  <a:lnTo>
                    <a:pt x="1068637" y="196896"/>
                  </a:lnTo>
                  <a:lnTo>
                    <a:pt x="1036750" y="165009"/>
                  </a:lnTo>
                  <a:lnTo>
                    <a:pt x="1002615" y="135509"/>
                  </a:lnTo>
                  <a:lnTo>
                    <a:pt x="966368" y="108531"/>
                  </a:lnTo>
                  <a:lnTo>
                    <a:pt x="928146" y="84214"/>
                  </a:lnTo>
                  <a:lnTo>
                    <a:pt x="888087" y="62694"/>
                  </a:lnTo>
                  <a:lnTo>
                    <a:pt x="846327" y="44109"/>
                  </a:lnTo>
                  <a:lnTo>
                    <a:pt x="803004" y="28595"/>
                  </a:lnTo>
                  <a:lnTo>
                    <a:pt x="758255" y="16290"/>
                  </a:lnTo>
                  <a:lnTo>
                    <a:pt x="712217" y="7331"/>
                  </a:lnTo>
                  <a:lnTo>
                    <a:pt x="665028" y="1855"/>
                  </a:lnTo>
                  <a:lnTo>
                    <a:pt x="616823" y="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2094252" y="2688296"/>
              <a:ext cx="2752725" cy="621665"/>
            </a:xfrm>
            <a:custGeom>
              <a:avLst/>
              <a:gdLst/>
              <a:ahLst/>
              <a:cxnLst/>
              <a:rect l="l" t="t" r="r" b="b"/>
              <a:pathLst>
                <a:path w="2752725" h="621664">
                  <a:moveTo>
                    <a:pt x="127325" y="13402"/>
                  </a:moveTo>
                  <a:lnTo>
                    <a:pt x="0" y="13402"/>
                  </a:lnTo>
                  <a:lnTo>
                    <a:pt x="0" y="608149"/>
                  </a:lnTo>
                  <a:lnTo>
                    <a:pt x="401244" y="608149"/>
                  </a:lnTo>
                  <a:lnTo>
                    <a:pt x="401244" y="573804"/>
                  </a:lnTo>
                  <a:lnTo>
                    <a:pt x="127325" y="573804"/>
                  </a:lnTo>
                  <a:lnTo>
                    <a:pt x="56961" y="500927"/>
                  </a:lnTo>
                  <a:lnTo>
                    <a:pt x="127325" y="500927"/>
                  </a:lnTo>
                  <a:lnTo>
                    <a:pt x="127325" y="13402"/>
                  </a:lnTo>
                  <a:close/>
                </a:path>
                <a:path w="2752725" h="621664">
                  <a:moveTo>
                    <a:pt x="127325" y="500927"/>
                  </a:moveTo>
                  <a:lnTo>
                    <a:pt x="56961" y="500927"/>
                  </a:lnTo>
                  <a:lnTo>
                    <a:pt x="127325" y="573804"/>
                  </a:lnTo>
                  <a:lnTo>
                    <a:pt x="127325" y="500927"/>
                  </a:lnTo>
                  <a:close/>
                </a:path>
                <a:path w="2752725" h="621664">
                  <a:moveTo>
                    <a:pt x="401244" y="500927"/>
                  </a:moveTo>
                  <a:lnTo>
                    <a:pt x="127325" y="500927"/>
                  </a:lnTo>
                  <a:lnTo>
                    <a:pt x="127325" y="573804"/>
                  </a:lnTo>
                  <a:lnTo>
                    <a:pt x="401244" y="573804"/>
                  </a:lnTo>
                  <a:lnTo>
                    <a:pt x="401244" y="500927"/>
                  </a:lnTo>
                  <a:close/>
                </a:path>
                <a:path w="2752725" h="621664">
                  <a:moveTo>
                    <a:pt x="593607" y="13402"/>
                  </a:moveTo>
                  <a:lnTo>
                    <a:pt x="466281" y="13402"/>
                  </a:lnTo>
                  <a:lnTo>
                    <a:pt x="466281" y="608149"/>
                  </a:lnTo>
                  <a:lnTo>
                    <a:pt x="593607" y="608149"/>
                  </a:lnTo>
                  <a:lnTo>
                    <a:pt x="593607" y="13402"/>
                  </a:lnTo>
                  <a:close/>
                </a:path>
                <a:path w="2752725" h="621664">
                  <a:moveTo>
                    <a:pt x="814065" y="406270"/>
                  </a:moveTo>
                  <a:lnTo>
                    <a:pt x="685901" y="412134"/>
                  </a:lnTo>
                  <a:lnTo>
                    <a:pt x="689671" y="442918"/>
                  </a:lnTo>
                  <a:lnTo>
                    <a:pt x="696791" y="471608"/>
                  </a:lnTo>
                  <a:lnTo>
                    <a:pt x="721084" y="522706"/>
                  </a:lnTo>
                  <a:lnTo>
                    <a:pt x="758151" y="564380"/>
                  </a:lnTo>
                  <a:lnTo>
                    <a:pt x="807364" y="595584"/>
                  </a:lnTo>
                  <a:lnTo>
                    <a:pt x="868095" y="615059"/>
                  </a:lnTo>
                  <a:lnTo>
                    <a:pt x="939716" y="621551"/>
                  </a:lnTo>
                  <a:lnTo>
                    <a:pt x="973694" y="620190"/>
                  </a:lnTo>
                  <a:lnTo>
                    <a:pt x="1034425" y="609300"/>
                  </a:lnTo>
                  <a:lnTo>
                    <a:pt x="1085627" y="587730"/>
                  </a:lnTo>
                  <a:lnTo>
                    <a:pt x="1125417" y="556736"/>
                  </a:lnTo>
                  <a:lnTo>
                    <a:pt x="1153217" y="516371"/>
                  </a:lnTo>
                  <a:lnTo>
                    <a:pt x="1153358" y="516005"/>
                  </a:lnTo>
                  <a:lnTo>
                    <a:pt x="941391" y="516005"/>
                  </a:lnTo>
                  <a:lnTo>
                    <a:pt x="922858" y="515219"/>
                  </a:lnTo>
                  <a:lnTo>
                    <a:pt x="876053" y="503440"/>
                  </a:lnTo>
                  <a:lnTo>
                    <a:pt x="842755" y="477995"/>
                  </a:lnTo>
                  <a:lnTo>
                    <a:pt x="821604" y="438939"/>
                  </a:lnTo>
                  <a:lnTo>
                    <a:pt x="817206" y="423233"/>
                  </a:lnTo>
                  <a:lnTo>
                    <a:pt x="814065" y="406270"/>
                  </a:lnTo>
                  <a:close/>
                </a:path>
                <a:path w="2752725" h="621664">
                  <a:moveTo>
                    <a:pt x="920449" y="0"/>
                  </a:moveTo>
                  <a:lnTo>
                    <a:pt x="855739" y="5654"/>
                  </a:lnTo>
                  <a:lnTo>
                    <a:pt x="800662" y="22617"/>
                  </a:lnTo>
                  <a:lnTo>
                    <a:pt x="756266" y="49631"/>
                  </a:lnTo>
                  <a:lnTo>
                    <a:pt x="723597" y="85442"/>
                  </a:lnTo>
                  <a:lnTo>
                    <a:pt x="704121" y="129001"/>
                  </a:lnTo>
                  <a:lnTo>
                    <a:pt x="697655" y="178842"/>
                  </a:lnTo>
                  <a:lnTo>
                    <a:pt x="697629" y="179261"/>
                  </a:lnTo>
                  <a:lnTo>
                    <a:pt x="698812" y="201040"/>
                  </a:lnTo>
                  <a:lnTo>
                    <a:pt x="698938" y="203344"/>
                  </a:lnTo>
                  <a:lnTo>
                    <a:pt x="702864" y="225333"/>
                  </a:lnTo>
                  <a:lnTo>
                    <a:pt x="718571" y="263028"/>
                  </a:lnTo>
                  <a:lnTo>
                    <a:pt x="745795" y="292975"/>
                  </a:lnTo>
                  <a:lnTo>
                    <a:pt x="785584" y="317477"/>
                  </a:lnTo>
                  <a:lnTo>
                    <a:pt x="839823" y="338209"/>
                  </a:lnTo>
                  <a:lnTo>
                    <a:pt x="934690" y="363182"/>
                  </a:lnTo>
                  <a:lnTo>
                    <a:pt x="957307" y="369622"/>
                  </a:lnTo>
                  <a:lnTo>
                    <a:pt x="1005578" y="389307"/>
                  </a:lnTo>
                  <a:lnTo>
                    <a:pt x="1035420" y="419201"/>
                  </a:lnTo>
                  <a:lnTo>
                    <a:pt x="1041074" y="447316"/>
                  </a:lnTo>
                  <a:lnTo>
                    <a:pt x="1040341" y="458205"/>
                  </a:lnTo>
                  <a:lnTo>
                    <a:pt x="1022802" y="492916"/>
                  </a:lnTo>
                  <a:lnTo>
                    <a:pt x="983484" y="511764"/>
                  </a:lnTo>
                  <a:lnTo>
                    <a:pt x="941391" y="516005"/>
                  </a:lnTo>
                  <a:lnTo>
                    <a:pt x="1153358" y="516005"/>
                  </a:lnTo>
                  <a:lnTo>
                    <a:pt x="1162117" y="493178"/>
                  </a:lnTo>
                  <a:lnTo>
                    <a:pt x="1167446" y="468258"/>
                  </a:lnTo>
                  <a:lnTo>
                    <a:pt x="1169140" y="442918"/>
                  </a:lnTo>
                  <a:lnTo>
                    <a:pt x="1169237" y="441452"/>
                  </a:lnTo>
                  <a:lnTo>
                    <a:pt x="1167981" y="419463"/>
                  </a:lnTo>
                  <a:lnTo>
                    <a:pt x="1157929" y="379255"/>
                  </a:lnTo>
                  <a:lnTo>
                    <a:pt x="1137301" y="344073"/>
                  </a:lnTo>
                  <a:lnTo>
                    <a:pt x="1102957" y="313917"/>
                  </a:lnTo>
                  <a:lnTo>
                    <a:pt x="1054372" y="288315"/>
                  </a:lnTo>
                  <a:lnTo>
                    <a:pt x="989034" y="266955"/>
                  </a:lnTo>
                  <a:lnTo>
                    <a:pt x="926836" y="252924"/>
                  </a:lnTo>
                  <a:lnTo>
                    <a:pt x="906628" y="247741"/>
                  </a:lnTo>
                  <a:lnTo>
                    <a:pt x="862283" y="231406"/>
                  </a:lnTo>
                  <a:lnTo>
                    <a:pt x="831918" y="203972"/>
                  </a:lnTo>
                  <a:lnTo>
                    <a:pt x="825792" y="175073"/>
                  </a:lnTo>
                  <a:lnTo>
                    <a:pt x="827311" y="160309"/>
                  </a:lnTo>
                  <a:lnTo>
                    <a:pt x="850085" y="124812"/>
                  </a:lnTo>
                  <a:lnTo>
                    <a:pt x="898146" y="106750"/>
                  </a:lnTo>
                  <a:lnTo>
                    <a:pt x="918774" y="105546"/>
                  </a:lnTo>
                  <a:lnTo>
                    <a:pt x="1129553" y="105546"/>
                  </a:lnTo>
                  <a:lnTo>
                    <a:pt x="1124841" y="97169"/>
                  </a:lnTo>
                  <a:lnTo>
                    <a:pt x="1090706" y="56752"/>
                  </a:lnTo>
                  <a:lnTo>
                    <a:pt x="1045262" y="25967"/>
                  </a:lnTo>
                  <a:lnTo>
                    <a:pt x="988510" y="6491"/>
                  </a:lnTo>
                  <a:lnTo>
                    <a:pt x="955893" y="1622"/>
                  </a:lnTo>
                  <a:lnTo>
                    <a:pt x="920449" y="0"/>
                  </a:lnTo>
                  <a:close/>
                </a:path>
                <a:path w="2752725" h="621664">
                  <a:moveTo>
                    <a:pt x="1129553" y="105546"/>
                  </a:moveTo>
                  <a:lnTo>
                    <a:pt x="918774" y="105546"/>
                  </a:lnTo>
                  <a:lnTo>
                    <a:pt x="936421" y="106384"/>
                  </a:lnTo>
                  <a:lnTo>
                    <a:pt x="935658" y="106384"/>
                  </a:lnTo>
                  <a:lnTo>
                    <a:pt x="977411" y="118111"/>
                  </a:lnTo>
                  <a:lnTo>
                    <a:pt x="1008195" y="143084"/>
                  </a:lnTo>
                  <a:lnTo>
                    <a:pt x="1027252" y="178842"/>
                  </a:lnTo>
                  <a:lnTo>
                    <a:pt x="1032697" y="207742"/>
                  </a:lnTo>
                  <a:lnTo>
                    <a:pt x="1160023" y="201040"/>
                  </a:lnTo>
                  <a:lnTo>
                    <a:pt x="1155625" y="172560"/>
                  </a:lnTo>
                  <a:lnTo>
                    <a:pt x="1148296" y="145754"/>
                  </a:lnTo>
                  <a:lnTo>
                    <a:pt x="1138034" y="120624"/>
                  </a:lnTo>
                  <a:lnTo>
                    <a:pt x="1129553" y="105546"/>
                  </a:lnTo>
                  <a:close/>
                </a:path>
                <a:path w="2752725" h="621664">
                  <a:moveTo>
                    <a:pt x="1493940" y="120624"/>
                  </a:moveTo>
                  <a:lnTo>
                    <a:pt x="1365776" y="120624"/>
                  </a:lnTo>
                  <a:lnTo>
                    <a:pt x="1365776" y="608149"/>
                  </a:lnTo>
                  <a:lnTo>
                    <a:pt x="1493940" y="608149"/>
                  </a:lnTo>
                  <a:lnTo>
                    <a:pt x="1493940" y="120624"/>
                  </a:lnTo>
                  <a:close/>
                </a:path>
                <a:path w="2752725" h="621664">
                  <a:moveTo>
                    <a:pt x="1672364" y="13402"/>
                  </a:moveTo>
                  <a:lnTo>
                    <a:pt x="1188190" y="13402"/>
                  </a:lnTo>
                  <a:lnTo>
                    <a:pt x="1188190" y="120624"/>
                  </a:lnTo>
                  <a:lnTo>
                    <a:pt x="1672364" y="120624"/>
                  </a:lnTo>
                  <a:lnTo>
                    <a:pt x="1672364" y="13402"/>
                  </a:lnTo>
                  <a:close/>
                </a:path>
                <a:path w="2752725" h="621664">
                  <a:moveTo>
                    <a:pt x="2141505" y="13402"/>
                  </a:moveTo>
                  <a:lnTo>
                    <a:pt x="1727696" y="13402"/>
                  </a:lnTo>
                  <a:lnTo>
                    <a:pt x="1727696" y="608149"/>
                  </a:lnTo>
                  <a:lnTo>
                    <a:pt x="2148206" y="608149"/>
                  </a:lnTo>
                  <a:lnTo>
                    <a:pt x="2148206" y="500927"/>
                  </a:lnTo>
                  <a:lnTo>
                    <a:pt x="1855022" y="500927"/>
                  </a:lnTo>
                  <a:lnTo>
                    <a:pt x="1855022" y="362711"/>
                  </a:lnTo>
                  <a:lnTo>
                    <a:pt x="2131453" y="362711"/>
                  </a:lnTo>
                  <a:lnTo>
                    <a:pt x="2131453" y="257164"/>
                  </a:lnTo>
                  <a:lnTo>
                    <a:pt x="1855022" y="257164"/>
                  </a:lnTo>
                  <a:lnTo>
                    <a:pt x="1855022" y="120624"/>
                  </a:lnTo>
                  <a:lnTo>
                    <a:pt x="2141505" y="120624"/>
                  </a:lnTo>
                  <a:lnTo>
                    <a:pt x="2141505" y="13402"/>
                  </a:lnTo>
                  <a:close/>
                </a:path>
                <a:path w="2752725" h="621664">
                  <a:moveTo>
                    <a:pt x="2451561" y="13402"/>
                  </a:moveTo>
                  <a:lnTo>
                    <a:pt x="2246332" y="13402"/>
                  </a:lnTo>
                  <a:lnTo>
                    <a:pt x="2246332" y="608149"/>
                  </a:lnTo>
                  <a:lnTo>
                    <a:pt x="2456587" y="608149"/>
                  </a:lnTo>
                  <a:lnTo>
                    <a:pt x="2510902" y="605066"/>
                  </a:lnTo>
                  <a:lnTo>
                    <a:pt x="2559922" y="595818"/>
                  </a:lnTo>
                  <a:lnTo>
                    <a:pt x="2603649" y="580405"/>
                  </a:lnTo>
                  <a:lnTo>
                    <a:pt x="2642081" y="558826"/>
                  </a:lnTo>
                  <a:lnTo>
                    <a:pt x="2675219" y="531083"/>
                  </a:lnTo>
                  <a:lnTo>
                    <a:pt x="2700238" y="500927"/>
                  </a:lnTo>
                  <a:lnTo>
                    <a:pt x="2373658" y="500927"/>
                  </a:lnTo>
                  <a:lnTo>
                    <a:pt x="2373658" y="120624"/>
                  </a:lnTo>
                  <a:lnTo>
                    <a:pt x="2698945" y="120624"/>
                  </a:lnTo>
                  <a:lnTo>
                    <a:pt x="2674381" y="91306"/>
                  </a:lnTo>
                  <a:lnTo>
                    <a:pt x="2640539" y="63260"/>
                  </a:lnTo>
                  <a:lnTo>
                    <a:pt x="2601337" y="41447"/>
                  </a:lnTo>
                  <a:lnTo>
                    <a:pt x="2556772" y="25867"/>
                  </a:lnTo>
                  <a:lnTo>
                    <a:pt x="2506847" y="16518"/>
                  </a:lnTo>
                  <a:lnTo>
                    <a:pt x="2451561" y="13402"/>
                  </a:lnTo>
                  <a:close/>
                </a:path>
                <a:path w="2752725" h="621664">
                  <a:moveTo>
                    <a:pt x="2698945" y="120624"/>
                  </a:moveTo>
                  <a:lnTo>
                    <a:pt x="2451561" y="120624"/>
                  </a:lnTo>
                  <a:lnTo>
                    <a:pt x="2491874" y="123556"/>
                  </a:lnTo>
                  <a:lnTo>
                    <a:pt x="2526533" y="132351"/>
                  </a:lnTo>
                  <a:lnTo>
                    <a:pt x="2578887" y="167534"/>
                  </a:lnTo>
                  <a:lnTo>
                    <a:pt x="2610300" y="226380"/>
                  </a:lnTo>
                  <a:lnTo>
                    <a:pt x="2618153" y="265384"/>
                  </a:lnTo>
                  <a:lnTo>
                    <a:pt x="2620770" y="310775"/>
                  </a:lnTo>
                  <a:lnTo>
                    <a:pt x="2618153" y="356219"/>
                  </a:lnTo>
                  <a:lnTo>
                    <a:pt x="2610300" y="395380"/>
                  </a:lnTo>
                  <a:lnTo>
                    <a:pt x="2578887" y="454855"/>
                  </a:lnTo>
                  <a:lnTo>
                    <a:pt x="2526533" y="489409"/>
                  </a:lnTo>
                  <a:lnTo>
                    <a:pt x="2451561" y="500927"/>
                  </a:lnTo>
                  <a:lnTo>
                    <a:pt x="2700238" y="500927"/>
                  </a:lnTo>
                  <a:lnTo>
                    <a:pt x="2724541" y="458976"/>
                  </a:lnTo>
                  <a:lnTo>
                    <a:pt x="2739954" y="415082"/>
                  </a:lnTo>
                  <a:lnTo>
                    <a:pt x="2749202" y="365961"/>
                  </a:lnTo>
                  <a:lnTo>
                    <a:pt x="2752285" y="311613"/>
                  </a:lnTo>
                  <a:lnTo>
                    <a:pt x="2749169" y="256963"/>
                  </a:lnTo>
                  <a:lnTo>
                    <a:pt x="2739820" y="207608"/>
                  </a:lnTo>
                  <a:lnTo>
                    <a:pt x="2724239" y="163546"/>
                  </a:lnTo>
                  <a:lnTo>
                    <a:pt x="2702426" y="124779"/>
                  </a:lnTo>
                  <a:lnTo>
                    <a:pt x="2698945" y="1206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11750945" y="4872563"/>
            <a:ext cx="5428615" cy="435609"/>
          </a:xfrm>
          <a:custGeom>
            <a:avLst/>
            <a:gdLst/>
            <a:ahLst/>
            <a:cxnLst/>
            <a:rect l="l" t="t" r="r" b="b"/>
            <a:pathLst>
              <a:path w="5428615" h="435610">
                <a:moveTo>
                  <a:pt x="197606" y="0"/>
                </a:moveTo>
                <a:lnTo>
                  <a:pt x="139849" y="7183"/>
                </a:lnTo>
                <a:lnTo>
                  <a:pt x="90887" y="28732"/>
                </a:lnTo>
                <a:lnTo>
                  <a:pt x="52040" y="62155"/>
                </a:lnTo>
                <a:lnTo>
                  <a:pt x="23454" y="106132"/>
                </a:lnTo>
                <a:lnTo>
                  <a:pt x="5863" y="158759"/>
                </a:lnTo>
                <a:lnTo>
                  <a:pt x="0" y="218129"/>
                </a:lnTo>
                <a:lnTo>
                  <a:pt x="1429" y="249170"/>
                </a:lnTo>
                <a:lnTo>
                  <a:pt x="12863" y="305755"/>
                </a:lnTo>
                <a:lnTo>
                  <a:pt x="35805" y="354313"/>
                </a:lnTo>
                <a:lnTo>
                  <a:pt x="68935" y="392427"/>
                </a:lnTo>
                <a:lnTo>
                  <a:pt x="111630" y="419584"/>
                </a:lnTo>
                <a:lnTo>
                  <a:pt x="163230" y="433363"/>
                </a:lnTo>
                <a:lnTo>
                  <a:pt x="192329" y="435086"/>
                </a:lnTo>
                <a:lnTo>
                  <a:pt x="209517" y="434353"/>
                </a:lnTo>
                <a:lnTo>
                  <a:pt x="256243" y="423358"/>
                </a:lnTo>
                <a:lnTo>
                  <a:pt x="294943" y="399940"/>
                </a:lnTo>
                <a:lnTo>
                  <a:pt x="321916" y="367213"/>
                </a:lnTo>
                <a:lnTo>
                  <a:pt x="322309" y="366326"/>
                </a:lnTo>
                <a:lnTo>
                  <a:pt x="321978" y="360030"/>
                </a:lnTo>
                <a:lnTo>
                  <a:pt x="199952" y="360030"/>
                </a:lnTo>
                <a:lnTo>
                  <a:pt x="182031" y="358894"/>
                </a:lnTo>
                <a:lnTo>
                  <a:pt x="138383" y="341853"/>
                </a:lnTo>
                <a:lnTo>
                  <a:pt x="109797" y="307001"/>
                </a:lnTo>
                <a:lnTo>
                  <a:pt x="94845" y="257416"/>
                </a:lnTo>
                <a:lnTo>
                  <a:pt x="92060" y="218129"/>
                </a:lnTo>
                <a:lnTo>
                  <a:pt x="92756" y="198156"/>
                </a:lnTo>
                <a:lnTo>
                  <a:pt x="103201" y="144833"/>
                </a:lnTo>
                <a:lnTo>
                  <a:pt x="127388" y="104043"/>
                </a:lnTo>
                <a:lnTo>
                  <a:pt x="165356" y="79746"/>
                </a:lnTo>
                <a:lnTo>
                  <a:pt x="180551" y="76337"/>
                </a:lnTo>
                <a:lnTo>
                  <a:pt x="179433" y="76337"/>
                </a:lnTo>
                <a:lnTo>
                  <a:pt x="198192" y="75055"/>
                </a:lnTo>
                <a:lnTo>
                  <a:pt x="352176" y="75055"/>
                </a:lnTo>
                <a:lnTo>
                  <a:pt x="348303" y="68605"/>
                </a:lnTo>
                <a:lnTo>
                  <a:pt x="322210" y="39579"/>
                </a:lnTo>
                <a:lnTo>
                  <a:pt x="288493" y="18177"/>
                </a:lnTo>
                <a:lnTo>
                  <a:pt x="247301" y="4544"/>
                </a:lnTo>
                <a:lnTo>
                  <a:pt x="223516" y="1136"/>
                </a:lnTo>
                <a:lnTo>
                  <a:pt x="197606" y="0"/>
                </a:lnTo>
                <a:close/>
              </a:path>
              <a:path w="5428615" h="435610">
                <a:moveTo>
                  <a:pt x="380553" y="336576"/>
                </a:moveTo>
                <a:lnTo>
                  <a:pt x="320744" y="336576"/>
                </a:lnTo>
                <a:lnTo>
                  <a:pt x="331298" y="341267"/>
                </a:lnTo>
                <a:lnTo>
                  <a:pt x="327581" y="354313"/>
                </a:lnTo>
                <a:lnTo>
                  <a:pt x="327487" y="354643"/>
                </a:lnTo>
                <a:lnTo>
                  <a:pt x="322309" y="366326"/>
                </a:lnTo>
                <a:lnTo>
                  <a:pt x="325311" y="423358"/>
                </a:lnTo>
                <a:lnTo>
                  <a:pt x="325435" y="425704"/>
                </a:lnTo>
                <a:lnTo>
                  <a:pt x="380553" y="425704"/>
                </a:lnTo>
                <a:lnTo>
                  <a:pt x="380553" y="336576"/>
                </a:lnTo>
                <a:close/>
              </a:path>
              <a:path w="5428615" h="435610">
                <a:moveTo>
                  <a:pt x="320744" y="336576"/>
                </a:moveTo>
                <a:lnTo>
                  <a:pt x="322309" y="366326"/>
                </a:lnTo>
                <a:lnTo>
                  <a:pt x="327487" y="354643"/>
                </a:lnTo>
                <a:lnTo>
                  <a:pt x="331298" y="341267"/>
                </a:lnTo>
                <a:lnTo>
                  <a:pt x="320744" y="336576"/>
                </a:lnTo>
                <a:close/>
              </a:path>
              <a:path w="5428615" h="435610">
                <a:moveTo>
                  <a:pt x="380553" y="209333"/>
                </a:moveTo>
                <a:lnTo>
                  <a:pt x="198192" y="209333"/>
                </a:lnTo>
                <a:lnTo>
                  <a:pt x="198192" y="274420"/>
                </a:lnTo>
                <a:lnTo>
                  <a:pt x="293184" y="274420"/>
                </a:lnTo>
                <a:lnTo>
                  <a:pt x="291425" y="286404"/>
                </a:lnTo>
                <a:lnTo>
                  <a:pt x="272955" y="327560"/>
                </a:lnTo>
                <a:lnTo>
                  <a:pt x="237003" y="353764"/>
                </a:lnTo>
                <a:lnTo>
                  <a:pt x="199952" y="360030"/>
                </a:lnTo>
                <a:lnTo>
                  <a:pt x="321978" y="360030"/>
                </a:lnTo>
                <a:lnTo>
                  <a:pt x="320744" y="336576"/>
                </a:lnTo>
                <a:lnTo>
                  <a:pt x="380553" y="336576"/>
                </a:lnTo>
                <a:lnTo>
                  <a:pt x="380553" y="209333"/>
                </a:lnTo>
                <a:close/>
              </a:path>
              <a:path w="5428615" h="435610">
                <a:moveTo>
                  <a:pt x="352176" y="75055"/>
                </a:moveTo>
                <a:lnTo>
                  <a:pt x="198192" y="75055"/>
                </a:lnTo>
                <a:lnTo>
                  <a:pt x="217433" y="76337"/>
                </a:lnTo>
                <a:lnTo>
                  <a:pt x="234108" y="80186"/>
                </a:lnTo>
                <a:lnTo>
                  <a:pt x="269400" y="106462"/>
                </a:lnTo>
                <a:lnTo>
                  <a:pt x="287321" y="150110"/>
                </a:lnTo>
                <a:lnTo>
                  <a:pt x="379381" y="146006"/>
                </a:lnTo>
                <a:lnTo>
                  <a:pt x="374140" y="124456"/>
                </a:lnTo>
                <a:lnTo>
                  <a:pt x="367213" y="104373"/>
                </a:lnTo>
                <a:lnTo>
                  <a:pt x="358601" y="85756"/>
                </a:lnTo>
                <a:lnTo>
                  <a:pt x="352176" y="75055"/>
                </a:lnTo>
                <a:close/>
              </a:path>
              <a:path w="5428615" h="435610">
                <a:moveTo>
                  <a:pt x="741336" y="9381"/>
                </a:moveTo>
                <a:lnTo>
                  <a:pt x="451669" y="9381"/>
                </a:lnTo>
                <a:lnTo>
                  <a:pt x="451669" y="425704"/>
                </a:lnTo>
                <a:lnTo>
                  <a:pt x="746027" y="425704"/>
                </a:lnTo>
                <a:lnTo>
                  <a:pt x="746027" y="350649"/>
                </a:lnTo>
                <a:lnTo>
                  <a:pt x="540797" y="350649"/>
                </a:lnTo>
                <a:lnTo>
                  <a:pt x="540797" y="253898"/>
                </a:lnTo>
                <a:lnTo>
                  <a:pt x="734299" y="253898"/>
                </a:lnTo>
                <a:lnTo>
                  <a:pt x="734299" y="180015"/>
                </a:lnTo>
                <a:lnTo>
                  <a:pt x="540797" y="180015"/>
                </a:lnTo>
                <a:lnTo>
                  <a:pt x="540797" y="84437"/>
                </a:lnTo>
                <a:lnTo>
                  <a:pt x="741336" y="84437"/>
                </a:lnTo>
                <a:lnTo>
                  <a:pt x="741336" y="9381"/>
                </a:lnTo>
                <a:close/>
              </a:path>
              <a:path w="5428615" h="435610">
                <a:moveTo>
                  <a:pt x="993516" y="84437"/>
                </a:moveTo>
                <a:lnTo>
                  <a:pt x="903801" y="84437"/>
                </a:lnTo>
                <a:lnTo>
                  <a:pt x="903801" y="425704"/>
                </a:lnTo>
                <a:lnTo>
                  <a:pt x="993516" y="425704"/>
                </a:lnTo>
                <a:lnTo>
                  <a:pt x="993516" y="84437"/>
                </a:lnTo>
                <a:close/>
              </a:path>
              <a:path w="5428615" h="435610">
                <a:moveTo>
                  <a:pt x="1118412" y="9381"/>
                </a:moveTo>
                <a:lnTo>
                  <a:pt x="779491" y="9381"/>
                </a:lnTo>
                <a:lnTo>
                  <a:pt x="779491" y="84437"/>
                </a:lnTo>
                <a:lnTo>
                  <a:pt x="1118412" y="84437"/>
                </a:lnTo>
                <a:lnTo>
                  <a:pt x="1118412" y="9381"/>
                </a:lnTo>
                <a:close/>
              </a:path>
              <a:path w="5428615" h="435610">
                <a:moveTo>
                  <a:pt x="1399384" y="9381"/>
                </a:moveTo>
                <a:lnTo>
                  <a:pt x="1300874" y="9381"/>
                </a:lnTo>
                <a:lnTo>
                  <a:pt x="1300874" y="425704"/>
                </a:lnTo>
                <a:lnTo>
                  <a:pt x="1390002" y="425704"/>
                </a:lnTo>
                <a:lnTo>
                  <a:pt x="1390002" y="148351"/>
                </a:lnTo>
                <a:lnTo>
                  <a:pt x="1479363" y="148351"/>
                </a:lnTo>
                <a:lnTo>
                  <a:pt x="1399384" y="9381"/>
                </a:lnTo>
                <a:close/>
              </a:path>
              <a:path w="5428615" h="435610">
                <a:moveTo>
                  <a:pt x="1479363" y="148351"/>
                </a:moveTo>
                <a:lnTo>
                  <a:pt x="1390002" y="148351"/>
                </a:lnTo>
                <a:lnTo>
                  <a:pt x="1554186" y="425704"/>
                </a:lnTo>
                <a:lnTo>
                  <a:pt x="1653869" y="425704"/>
                </a:lnTo>
                <a:lnTo>
                  <a:pt x="1653869" y="296703"/>
                </a:lnTo>
                <a:lnTo>
                  <a:pt x="1564741" y="296703"/>
                </a:lnTo>
                <a:lnTo>
                  <a:pt x="1479363" y="148351"/>
                </a:lnTo>
                <a:close/>
              </a:path>
              <a:path w="5428615" h="435610">
                <a:moveTo>
                  <a:pt x="1653869" y="9381"/>
                </a:moveTo>
                <a:lnTo>
                  <a:pt x="1564741" y="9381"/>
                </a:lnTo>
                <a:lnTo>
                  <a:pt x="1564741" y="296703"/>
                </a:lnTo>
                <a:lnTo>
                  <a:pt x="1653869" y="296703"/>
                </a:lnTo>
                <a:lnTo>
                  <a:pt x="1653869" y="9381"/>
                </a:lnTo>
                <a:close/>
              </a:path>
              <a:path w="5428615" h="435610">
                <a:moveTo>
                  <a:pt x="1915609" y="0"/>
                </a:moveTo>
                <a:lnTo>
                  <a:pt x="1856679" y="6743"/>
                </a:lnTo>
                <a:lnTo>
                  <a:pt x="1806545" y="26973"/>
                </a:lnTo>
                <a:lnTo>
                  <a:pt x="1766525" y="59076"/>
                </a:lnTo>
                <a:lnTo>
                  <a:pt x="1736767" y="102614"/>
                </a:lnTo>
                <a:lnTo>
                  <a:pt x="1718736" y="155827"/>
                </a:lnTo>
                <a:lnTo>
                  <a:pt x="1712726" y="218129"/>
                </a:lnTo>
                <a:lnTo>
                  <a:pt x="1714228" y="250416"/>
                </a:lnTo>
                <a:lnTo>
                  <a:pt x="1726249" y="308173"/>
                </a:lnTo>
                <a:lnTo>
                  <a:pt x="1750363" y="356586"/>
                </a:lnTo>
                <a:lnTo>
                  <a:pt x="1785252" y="394113"/>
                </a:lnTo>
                <a:lnTo>
                  <a:pt x="1830512" y="420243"/>
                </a:lnTo>
                <a:lnTo>
                  <a:pt x="1885045" y="433437"/>
                </a:lnTo>
                <a:lnTo>
                  <a:pt x="1915609" y="435086"/>
                </a:lnTo>
                <a:lnTo>
                  <a:pt x="1946137" y="433437"/>
                </a:lnTo>
                <a:lnTo>
                  <a:pt x="2000376" y="420243"/>
                </a:lnTo>
                <a:lnTo>
                  <a:pt x="2045600" y="394113"/>
                </a:lnTo>
                <a:lnTo>
                  <a:pt x="2077739" y="360030"/>
                </a:lnTo>
                <a:lnTo>
                  <a:pt x="1915023" y="360030"/>
                </a:lnTo>
                <a:lnTo>
                  <a:pt x="1898568" y="359004"/>
                </a:lnTo>
                <a:lnTo>
                  <a:pt x="1855800" y="343612"/>
                </a:lnTo>
                <a:lnTo>
                  <a:pt x="1825125" y="309859"/>
                </a:lnTo>
                <a:lnTo>
                  <a:pt x="1808011" y="259908"/>
                </a:lnTo>
                <a:lnTo>
                  <a:pt x="1804785" y="218129"/>
                </a:lnTo>
                <a:lnTo>
                  <a:pt x="1805592" y="196397"/>
                </a:lnTo>
                <a:lnTo>
                  <a:pt x="1812042" y="157989"/>
                </a:lnTo>
                <a:lnTo>
                  <a:pt x="1833957" y="112876"/>
                </a:lnTo>
                <a:lnTo>
                  <a:pt x="1868736" y="84620"/>
                </a:lnTo>
                <a:lnTo>
                  <a:pt x="1882626" y="79416"/>
                </a:lnTo>
                <a:lnTo>
                  <a:pt x="1882387" y="79416"/>
                </a:lnTo>
                <a:lnTo>
                  <a:pt x="1898348" y="76118"/>
                </a:lnTo>
                <a:lnTo>
                  <a:pt x="1915023" y="75055"/>
                </a:lnTo>
                <a:lnTo>
                  <a:pt x="2077040" y="75055"/>
                </a:lnTo>
                <a:lnTo>
                  <a:pt x="2064401" y="59076"/>
                </a:lnTo>
                <a:lnTo>
                  <a:pt x="2024088" y="26973"/>
                </a:lnTo>
                <a:lnTo>
                  <a:pt x="1974393" y="6743"/>
                </a:lnTo>
                <a:lnTo>
                  <a:pt x="1946137" y="1685"/>
                </a:lnTo>
                <a:lnTo>
                  <a:pt x="1915609" y="0"/>
                </a:lnTo>
                <a:close/>
              </a:path>
              <a:path w="5428615" h="435610">
                <a:moveTo>
                  <a:pt x="2077040" y="75055"/>
                </a:moveTo>
                <a:lnTo>
                  <a:pt x="1915023" y="75055"/>
                </a:lnTo>
                <a:lnTo>
                  <a:pt x="1931954" y="76118"/>
                </a:lnTo>
                <a:lnTo>
                  <a:pt x="1948105" y="79416"/>
                </a:lnTo>
                <a:lnTo>
                  <a:pt x="1947862" y="79416"/>
                </a:lnTo>
                <a:lnTo>
                  <a:pt x="1961859" y="84620"/>
                </a:lnTo>
                <a:lnTo>
                  <a:pt x="1974833" y="92060"/>
                </a:lnTo>
                <a:lnTo>
                  <a:pt x="2005727" y="126142"/>
                </a:lnTo>
                <a:lnTo>
                  <a:pt x="2023062" y="176350"/>
                </a:lnTo>
                <a:lnTo>
                  <a:pt x="2026433" y="218129"/>
                </a:lnTo>
                <a:lnTo>
                  <a:pt x="2025590" y="239861"/>
                </a:lnTo>
                <a:lnTo>
                  <a:pt x="2018847" y="278269"/>
                </a:lnTo>
                <a:lnTo>
                  <a:pt x="1996968" y="322943"/>
                </a:lnTo>
                <a:lnTo>
                  <a:pt x="1961859" y="350795"/>
                </a:lnTo>
                <a:lnTo>
                  <a:pt x="1915023" y="360030"/>
                </a:lnTo>
                <a:lnTo>
                  <a:pt x="2077739" y="360030"/>
                </a:lnTo>
                <a:lnTo>
                  <a:pt x="2104640" y="308173"/>
                </a:lnTo>
                <a:lnTo>
                  <a:pt x="2116954" y="250416"/>
                </a:lnTo>
                <a:lnTo>
                  <a:pt x="2118493" y="218129"/>
                </a:lnTo>
                <a:lnTo>
                  <a:pt x="2116954" y="185842"/>
                </a:lnTo>
                <a:lnTo>
                  <a:pt x="2112336" y="155827"/>
                </a:lnTo>
                <a:lnTo>
                  <a:pt x="2104640" y="128085"/>
                </a:lnTo>
                <a:lnTo>
                  <a:pt x="2093866" y="102614"/>
                </a:lnTo>
                <a:lnTo>
                  <a:pt x="2080489" y="79416"/>
                </a:lnTo>
                <a:lnTo>
                  <a:pt x="2077040" y="75055"/>
                </a:lnTo>
                <a:close/>
              </a:path>
              <a:path w="5428615" h="435610">
                <a:moveTo>
                  <a:pt x="2340333" y="84437"/>
                </a:moveTo>
                <a:lnTo>
                  <a:pt x="2250619" y="84437"/>
                </a:lnTo>
                <a:lnTo>
                  <a:pt x="2250619" y="425704"/>
                </a:lnTo>
                <a:lnTo>
                  <a:pt x="2340333" y="425704"/>
                </a:lnTo>
                <a:lnTo>
                  <a:pt x="2340333" y="84437"/>
                </a:lnTo>
                <a:close/>
              </a:path>
              <a:path w="5428615" h="435610">
                <a:moveTo>
                  <a:pt x="2465230" y="9381"/>
                </a:moveTo>
                <a:lnTo>
                  <a:pt x="2126308" y="9381"/>
                </a:lnTo>
                <a:lnTo>
                  <a:pt x="2126308" y="84437"/>
                </a:lnTo>
                <a:lnTo>
                  <a:pt x="2465230" y="84437"/>
                </a:lnTo>
                <a:lnTo>
                  <a:pt x="2465230" y="9381"/>
                </a:lnTo>
                <a:close/>
              </a:path>
              <a:path w="5428615" h="435610">
                <a:moveTo>
                  <a:pt x="2593091" y="9381"/>
                </a:moveTo>
                <a:lnTo>
                  <a:pt x="2503962" y="9381"/>
                </a:lnTo>
                <a:lnTo>
                  <a:pt x="2503962" y="425704"/>
                </a:lnTo>
                <a:lnTo>
                  <a:pt x="2593091" y="425704"/>
                </a:lnTo>
                <a:lnTo>
                  <a:pt x="2593091" y="9381"/>
                </a:lnTo>
                <a:close/>
              </a:path>
              <a:path w="5428615" h="435610">
                <a:moveTo>
                  <a:pt x="2848853" y="0"/>
                </a:moveTo>
                <a:lnTo>
                  <a:pt x="2792855" y="6743"/>
                </a:lnTo>
                <a:lnTo>
                  <a:pt x="2744480" y="26973"/>
                </a:lnTo>
                <a:lnTo>
                  <a:pt x="2705046" y="59516"/>
                </a:lnTo>
                <a:lnTo>
                  <a:pt x="2675874" y="103201"/>
                </a:lnTo>
                <a:lnTo>
                  <a:pt x="2657843" y="156267"/>
                </a:lnTo>
                <a:lnTo>
                  <a:pt x="2651833" y="218129"/>
                </a:lnTo>
                <a:lnTo>
                  <a:pt x="2653372" y="250929"/>
                </a:lnTo>
                <a:lnTo>
                  <a:pt x="2665686" y="309273"/>
                </a:lnTo>
                <a:lnTo>
                  <a:pt x="2690240" y="357722"/>
                </a:lnTo>
                <a:lnTo>
                  <a:pt x="2724836" y="394956"/>
                </a:lnTo>
                <a:lnTo>
                  <a:pt x="2768704" y="420573"/>
                </a:lnTo>
                <a:lnTo>
                  <a:pt x="2819425" y="433473"/>
                </a:lnTo>
                <a:lnTo>
                  <a:pt x="2847094" y="435086"/>
                </a:lnTo>
                <a:lnTo>
                  <a:pt x="2873371" y="433876"/>
                </a:lnTo>
                <a:lnTo>
                  <a:pt x="2919987" y="424201"/>
                </a:lnTo>
                <a:lnTo>
                  <a:pt x="2959017" y="405034"/>
                </a:lnTo>
                <a:lnTo>
                  <a:pt x="2990681" y="377475"/>
                </a:lnTo>
                <a:lnTo>
                  <a:pt x="3003998" y="360030"/>
                </a:lnTo>
                <a:lnTo>
                  <a:pt x="2848267" y="360030"/>
                </a:lnTo>
                <a:lnTo>
                  <a:pt x="2832691" y="358968"/>
                </a:lnTo>
                <a:lnTo>
                  <a:pt x="2792562" y="343026"/>
                </a:lnTo>
                <a:lnTo>
                  <a:pt x="2763317" y="309273"/>
                </a:lnTo>
                <a:lnTo>
                  <a:pt x="2746972" y="259175"/>
                </a:lnTo>
                <a:lnTo>
                  <a:pt x="2743893" y="218129"/>
                </a:lnTo>
                <a:lnTo>
                  <a:pt x="2744663" y="197130"/>
                </a:lnTo>
                <a:lnTo>
                  <a:pt x="2750820" y="159309"/>
                </a:lnTo>
                <a:lnTo>
                  <a:pt x="2771306" y="113902"/>
                </a:lnTo>
                <a:lnTo>
                  <a:pt x="2804326" y="84950"/>
                </a:lnTo>
                <a:lnTo>
                  <a:pt x="2848853" y="75055"/>
                </a:lnTo>
                <a:lnTo>
                  <a:pt x="3004229" y="75055"/>
                </a:lnTo>
                <a:lnTo>
                  <a:pt x="2996325" y="62558"/>
                </a:lnTo>
                <a:lnTo>
                  <a:pt x="2975509" y="40459"/>
                </a:lnTo>
                <a:lnTo>
                  <a:pt x="2950662" y="22758"/>
                </a:lnTo>
                <a:lnTo>
                  <a:pt x="2921270" y="10114"/>
                </a:lnTo>
                <a:lnTo>
                  <a:pt x="2887334" y="2528"/>
                </a:lnTo>
                <a:lnTo>
                  <a:pt x="2848853" y="0"/>
                </a:lnTo>
                <a:close/>
              </a:path>
              <a:path w="5428615" h="435610">
                <a:moveTo>
                  <a:pt x="2942672" y="270316"/>
                </a:moveTo>
                <a:lnTo>
                  <a:pt x="2932411" y="307990"/>
                </a:lnTo>
                <a:lnTo>
                  <a:pt x="2900710" y="346837"/>
                </a:lnTo>
                <a:lnTo>
                  <a:pt x="2848267" y="360030"/>
                </a:lnTo>
                <a:lnTo>
                  <a:pt x="3003998" y="360030"/>
                </a:lnTo>
                <a:lnTo>
                  <a:pt x="3014686" y="341780"/>
                </a:lnTo>
                <a:lnTo>
                  <a:pt x="3023738" y="321037"/>
                </a:lnTo>
                <a:lnTo>
                  <a:pt x="3030811" y="298388"/>
                </a:lnTo>
                <a:lnTo>
                  <a:pt x="3035905" y="273834"/>
                </a:lnTo>
                <a:lnTo>
                  <a:pt x="2942672" y="270316"/>
                </a:lnTo>
                <a:close/>
              </a:path>
              <a:path w="5428615" h="435610">
                <a:moveTo>
                  <a:pt x="3004229" y="75055"/>
                </a:moveTo>
                <a:lnTo>
                  <a:pt x="2848853" y="75055"/>
                </a:lnTo>
                <a:lnTo>
                  <a:pt x="2867251" y="76447"/>
                </a:lnTo>
                <a:lnTo>
                  <a:pt x="2883742" y="80625"/>
                </a:lnTo>
                <a:lnTo>
                  <a:pt x="2921710" y="109284"/>
                </a:lnTo>
                <a:lnTo>
                  <a:pt x="2941500" y="158319"/>
                </a:lnTo>
                <a:lnTo>
                  <a:pt x="3034146" y="154801"/>
                </a:lnTo>
                <a:lnTo>
                  <a:pt x="3025644" y="119729"/>
                </a:lnTo>
                <a:lnTo>
                  <a:pt x="3013037" y="88981"/>
                </a:lnTo>
                <a:lnTo>
                  <a:pt x="3004229" y="75055"/>
                </a:lnTo>
                <a:close/>
              </a:path>
              <a:path w="5428615" h="435610">
                <a:moveTo>
                  <a:pt x="3384580" y="9381"/>
                </a:moveTo>
                <a:lnTo>
                  <a:pt x="3094913" y="9381"/>
                </a:lnTo>
                <a:lnTo>
                  <a:pt x="3094913" y="425704"/>
                </a:lnTo>
                <a:lnTo>
                  <a:pt x="3389271" y="425704"/>
                </a:lnTo>
                <a:lnTo>
                  <a:pt x="3389271" y="350649"/>
                </a:lnTo>
                <a:lnTo>
                  <a:pt x="3184041" y="350649"/>
                </a:lnTo>
                <a:lnTo>
                  <a:pt x="3184041" y="253898"/>
                </a:lnTo>
                <a:lnTo>
                  <a:pt x="3377543" y="253898"/>
                </a:lnTo>
                <a:lnTo>
                  <a:pt x="3377543" y="180015"/>
                </a:lnTo>
                <a:lnTo>
                  <a:pt x="3184041" y="180015"/>
                </a:lnTo>
                <a:lnTo>
                  <a:pt x="3184041" y="84437"/>
                </a:lnTo>
                <a:lnTo>
                  <a:pt x="3384580" y="84437"/>
                </a:lnTo>
                <a:lnTo>
                  <a:pt x="3384580" y="9381"/>
                </a:lnTo>
                <a:close/>
              </a:path>
              <a:path w="5428615" h="435610">
                <a:moveTo>
                  <a:pt x="3601619" y="9381"/>
                </a:moveTo>
                <a:lnTo>
                  <a:pt x="3457958" y="9381"/>
                </a:lnTo>
                <a:lnTo>
                  <a:pt x="3457958" y="425704"/>
                </a:lnTo>
                <a:lnTo>
                  <a:pt x="3605137" y="425704"/>
                </a:lnTo>
                <a:lnTo>
                  <a:pt x="3652083" y="422332"/>
                </a:lnTo>
                <a:lnTo>
                  <a:pt x="3693239" y="412217"/>
                </a:lnTo>
                <a:lnTo>
                  <a:pt x="3728605" y="395359"/>
                </a:lnTo>
                <a:lnTo>
                  <a:pt x="3758180" y="371758"/>
                </a:lnTo>
                <a:lnTo>
                  <a:pt x="3774880" y="350649"/>
                </a:lnTo>
                <a:lnTo>
                  <a:pt x="3547087" y="350649"/>
                </a:lnTo>
                <a:lnTo>
                  <a:pt x="3547087" y="84437"/>
                </a:lnTo>
                <a:lnTo>
                  <a:pt x="3773986" y="84437"/>
                </a:lnTo>
                <a:lnTo>
                  <a:pt x="3757593" y="63914"/>
                </a:lnTo>
                <a:lnTo>
                  <a:pt x="3727395" y="40056"/>
                </a:lnTo>
                <a:lnTo>
                  <a:pt x="3691333" y="23014"/>
                </a:lnTo>
                <a:lnTo>
                  <a:pt x="3649408" y="12790"/>
                </a:lnTo>
                <a:lnTo>
                  <a:pt x="3601619" y="9381"/>
                </a:lnTo>
                <a:close/>
              </a:path>
              <a:path w="5428615" h="435610">
                <a:moveTo>
                  <a:pt x="3773986" y="84437"/>
                </a:moveTo>
                <a:lnTo>
                  <a:pt x="3601619" y="84437"/>
                </a:lnTo>
                <a:lnTo>
                  <a:pt x="3629838" y="86489"/>
                </a:lnTo>
                <a:lnTo>
                  <a:pt x="3654099" y="92646"/>
                </a:lnTo>
                <a:lnTo>
                  <a:pt x="3690747" y="117273"/>
                </a:lnTo>
                <a:lnTo>
                  <a:pt x="3712736" y="158466"/>
                </a:lnTo>
                <a:lnTo>
                  <a:pt x="3720065" y="217543"/>
                </a:lnTo>
                <a:lnTo>
                  <a:pt x="3718233" y="249353"/>
                </a:lnTo>
                <a:lnTo>
                  <a:pt x="3703574" y="299781"/>
                </a:lnTo>
                <a:lnTo>
                  <a:pt x="3674402" y="332508"/>
                </a:lnTo>
                <a:lnTo>
                  <a:pt x="3629838" y="348633"/>
                </a:lnTo>
                <a:lnTo>
                  <a:pt x="3601619" y="350649"/>
                </a:lnTo>
                <a:lnTo>
                  <a:pt x="3774880" y="350649"/>
                </a:lnTo>
                <a:lnTo>
                  <a:pt x="3781781" y="341926"/>
                </a:lnTo>
                <a:lnTo>
                  <a:pt x="3798639" y="306378"/>
                </a:lnTo>
                <a:lnTo>
                  <a:pt x="3808754" y="265112"/>
                </a:lnTo>
                <a:lnTo>
                  <a:pt x="3812125" y="218129"/>
                </a:lnTo>
                <a:lnTo>
                  <a:pt x="3808717" y="170890"/>
                </a:lnTo>
                <a:lnTo>
                  <a:pt x="3798492" y="129441"/>
                </a:lnTo>
                <a:lnTo>
                  <a:pt x="3781451" y="93782"/>
                </a:lnTo>
                <a:lnTo>
                  <a:pt x="3773986" y="84437"/>
                </a:lnTo>
                <a:close/>
              </a:path>
              <a:path w="5428615" h="435610">
                <a:moveTo>
                  <a:pt x="4084943" y="9381"/>
                </a:moveTo>
                <a:lnTo>
                  <a:pt x="3991710" y="9381"/>
                </a:lnTo>
                <a:lnTo>
                  <a:pt x="4104293" y="425704"/>
                </a:lnTo>
                <a:lnTo>
                  <a:pt x="4199285" y="425704"/>
                </a:lnTo>
                <a:lnTo>
                  <a:pt x="4230748" y="302566"/>
                </a:lnTo>
                <a:lnTo>
                  <a:pt x="4156480" y="302566"/>
                </a:lnTo>
                <a:lnTo>
                  <a:pt x="4084943" y="9381"/>
                </a:lnTo>
                <a:close/>
              </a:path>
              <a:path w="5428615" h="435610">
                <a:moveTo>
                  <a:pt x="4343818" y="159492"/>
                </a:moveTo>
                <a:lnTo>
                  <a:pt x="4267304" y="159492"/>
                </a:lnTo>
                <a:lnTo>
                  <a:pt x="4335323" y="425704"/>
                </a:lnTo>
                <a:lnTo>
                  <a:pt x="4431488" y="425704"/>
                </a:lnTo>
                <a:lnTo>
                  <a:pt x="4464613" y="302566"/>
                </a:lnTo>
                <a:lnTo>
                  <a:pt x="4379301" y="302566"/>
                </a:lnTo>
                <a:lnTo>
                  <a:pt x="4343818" y="159492"/>
                </a:lnTo>
                <a:close/>
              </a:path>
              <a:path w="5428615" h="435610">
                <a:moveTo>
                  <a:pt x="4306591" y="9381"/>
                </a:moveTo>
                <a:lnTo>
                  <a:pt x="4228604" y="9381"/>
                </a:lnTo>
                <a:lnTo>
                  <a:pt x="4156480" y="302566"/>
                </a:lnTo>
                <a:lnTo>
                  <a:pt x="4230748" y="302566"/>
                </a:lnTo>
                <a:lnTo>
                  <a:pt x="4267304" y="159492"/>
                </a:lnTo>
                <a:lnTo>
                  <a:pt x="4343818" y="159492"/>
                </a:lnTo>
                <a:lnTo>
                  <a:pt x="4306591" y="9381"/>
                </a:lnTo>
                <a:close/>
              </a:path>
              <a:path w="5428615" h="435610">
                <a:moveTo>
                  <a:pt x="4543484" y="9381"/>
                </a:moveTo>
                <a:lnTo>
                  <a:pt x="4450252" y="9381"/>
                </a:lnTo>
                <a:lnTo>
                  <a:pt x="4379301" y="302566"/>
                </a:lnTo>
                <a:lnTo>
                  <a:pt x="4464613" y="302566"/>
                </a:lnTo>
                <a:lnTo>
                  <a:pt x="4543484" y="9381"/>
                </a:lnTo>
                <a:close/>
              </a:path>
              <a:path w="5428615" h="435610">
                <a:moveTo>
                  <a:pt x="4681460" y="9381"/>
                </a:moveTo>
                <a:lnTo>
                  <a:pt x="4592332" y="9381"/>
                </a:lnTo>
                <a:lnTo>
                  <a:pt x="4592332" y="425704"/>
                </a:lnTo>
                <a:lnTo>
                  <a:pt x="4681460" y="425704"/>
                </a:lnTo>
                <a:lnTo>
                  <a:pt x="4681460" y="9381"/>
                </a:lnTo>
                <a:close/>
              </a:path>
              <a:path w="5428615" h="435610">
                <a:moveTo>
                  <a:pt x="4928605" y="84437"/>
                </a:moveTo>
                <a:lnTo>
                  <a:pt x="4838891" y="84437"/>
                </a:lnTo>
                <a:lnTo>
                  <a:pt x="4838891" y="425704"/>
                </a:lnTo>
                <a:lnTo>
                  <a:pt x="4928605" y="425704"/>
                </a:lnTo>
                <a:lnTo>
                  <a:pt x="4928605" y="84437"/>
                </a:lnTo>
                <a:close/>
              </a:path>
              <a:path w="5428615" h="435610">
                <a:moveTo>
                  <a:pt x="5053502" y="9381"/>
                </a:moveTo>
                <a:lnTo>
                  <a:pt x="4714580" y="9381"/>
                </a:lnTo>
                <a:lnTo>
                  <a:pt x="4714580" y="84437"/>
                </a:lnTo>
                <a:lnTo>
                  <a:pt x="5053502" y="84437"/>
                </a:lnTo>
                <a:lnTo>
                  <a:pt x="5053502" y="9381"/>
                </a:lnTo>
                <a:close/>
              </a:path>
              <a:path w="5428615" h="435610">
                <a:moveTo>
                  <a:pt x="5181363" y="9381"/>
                </a:moveTo>
                <a:lnTo>
                  <a:pt x="5092235" y="9381"/>
                </a:lnTo>
                <a:lnTo>
                  <a:pt x="5092235" y="425704"/>
                </a:lnTo>
                <a:lnTo>
                  <a:pt x="5181363" y="425704"/>
                </a:lnTo>
                <a:lnTo>
                  <a:pt x="5181363" y="253898"/>
                </a:lnTo>
                <a:lnTo>
                  <a:pt x="5142076" y="253898"/>
                </a:lnTo>
                <a:lnTo>
                  <a:pt x="5181363" y="225752"/>
                </a:lnTo>
                <a:lnTo>
                  <a:pt x="5428224" y="225752"/>
                </a:lnTo>
                <a:lnTo>
                  <a:pt x="5428224" y="206988"/>
                </a:lnTo>
                <a:lnTo>
                  <a:pt x="5181363" y="206988"/>
                </a:lnTo>
                <a:lnTo>
                  <a:pt x="5142076" y="178842"/>
                </a:lnTo>
                <a:lnTo>
                  <a:pt x="5181363" y="178842"/>
                </a:lnTo>
                <a:lnTo>
                  <a:pt x="5181363" y="9381"/>
                </a:lnTo>
                <a:close/>
              </a:path>
              <a:path w="5428615" h="435610">
                <a:moveTo>
                  <a:pt x="5339096" y="225752"/>
                </a:moveTo>
                <a:lnTo>
                  <a:pt x="5339096" y="425704"/>
                </a:lnTo>
                <a:lnTo>
                  <a:pt x="5428224" y="425704"/>
                </a:lnTo>
                <a:lnTo>
                  <a:pt x="5428224" y="253898"/>
                </a:lnTo>
                <a:lnTo>
                  <a:pt x="5378969" y="253898"/>
                </a:lnTo>
                <a:lnTo>
                  <a:pt x="5339096" y="225752"/>
                </a:lnTo>
                <a:close/>
              </a:path>
              <a:path w="5428615" h="435610">
                <a:moveTo>
                  <a:pt x="5181363" y="225752"/>
                </a:moveTo>
                <a:lnTo>
                  <a:pt x="5142076" y="253898"/>
                </a:lnTo>
                <a:lnTo>
                  <a:pt x="5181363" y="253898"/>
                </a:lnTo>
                <a:lnTo>
                  <a:pt x="5181363" y="225752"/>
                </a:lnTo>
                <a:close/>
              </a:path>
              <a:path w="5428615" h="435610">
                <a:moveTo>
                  <a:pt x="5339096" y="225752"/>
                </a:moveTo>
                <a:lnTo>
                  <a:pt x="5181363" y="225752"/>
                </a:lnTo>
                <a:lnTo>
                  <a:pt x="5181363" y="253898"/>
                </a:lnTo>
                <a:lnTo>
                  <a:pt x="5339096" y="253898"/>
                </a:lnTo>
                <a:lnTo>
                  <a:pt x="5339096" y="225752"/>
                </a:lnTo>
                <a:close/>
              </a:path>
              <a:path w="5428615" h="435610">
                <a:moveTo>
                  <a:pt x="5428224" y="225752"/>
                </a:moveTo>
                <a:lnTo>
                  <a:pt x="5339096" y="225752"/>
                </a:lnTo>
                <a:lnTo>
                  <a:pt x="5378969" y="253898"/>
                </a:lnTo>
                <a:lnTo>
                  <a:pt x="5428224" y="253898"/>
                </a:lnTo>
                <a:lnTo>
                  <a:pt x="5428224" y="225752"/>
                </a:lnTo>
                <a:close/>
              </a:path>
              <a:path w="5428615" h="435610">
                <a:moveTo>
                  <a:pt x="5181363" y="178842"/>
                </a:moveTo>
                <a:lnTo>
                  <a:pt x="5142076" y="178842"/>
                </a:lnTo>
                <a:lnTo>
                  <a:pt x="5181363" y="206988"/>
                </a:lnTo>
                <a:lnTo>
                  <a:pt x="5181363" y="178842"/>
                </a:lnTo>
                <a:close/>
              </a:path>
              <a:path w="5428615" h="435610">
                <a:moveTo>
                  <a:pt x="5339096" y="178842"/>
                </a:moveTo>
                <a:lnTo>
                  <a:pt x="5181363" y="178842"/>
                </a:lnTo>
                <a:lnTo>
                  <a:pt x="5181363" y="206988"/>
                </a:lnTo>
                <a:lnTo>
                  <a:pt x="5339096" y="206988"/>
                </a:lnTo>
                <a:lnTo>
                  <a:pt x="5339096" y="178842"/>
                </a:lnTo>
                <a:close/>
              </a:path>
              <a:path w="5428615" h="435610">
                <a:moveTo>
                  <a:pt x="5428224" y="9381"/>
                </a:moveTo>
                <a:lnTo>
                  <a:pt x="5339096" y="9381"/>
                </a:lnTo>
                <a:lnTo>
                  <a:pt x="5339096" y="206988"/>
                </a:lnTo>
                <a:lnTo>
                  <a:pt x="5378969" y="178842"/>
                </a:lnTo>
                <a:lnTo>
                  <a:pt x="5428224" y="178842"/>
                </a:lnTo>
                <a:lnTo>
                  <a:pt x="5428224" y="9381"/>
                </a:lnTo>
                <a:close/>
              </a:path>
              <a:path w="5428615" h="435610">
                <a:moveTo>
                  <a:pt x="5428224" y="178842"/>
                </a:moveTo>
                <a:lnTo>
                  <a:pt x="5378969" y="178842"/>
                </a:lnTo>
                <a:lnTo>
                  <a:pt x="5339096" y="206988"/>
                </a:lnTo>
                <a:lnTo>
                  <a:pt x="5428224" y="206988"/>
                </a:lnTo>
                <a:lnTo>
                  <a:pt x="5428224" y="1788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53057" y="5946918"/>
            <a:ext cx="4880909" cy="422416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11824030" y="5952750"/>
            <a:ext cx="403225" cy="342265"/>
          </a:xfrm>
          <a:custGeom>
            <a:avLst/>
            <a:gdLst/>
            <a:ahLst/>
            <a:cxnLst/>
            <a:rect l="l" t="t" r="r" b="b"/>
            <a:pathLst>
              <a:path w="403225" h="342264">
                <a:moveTo>
                  <a:pt x="232105" y="171030"/>
                </a:moveTo>
                <a:lnTo>
                  <a:pt x="109956" y="0"/>
                </a:lnTo>
                <a:lnTo>
                  <a:pt x="0" y="0"/>
                </a:lnTo>
                <a:lnTo>
                  <a:pt x="122161" y="171030"/>
                </a:lnTo>
                <a:lnTo>
                  <a:pt x="0" y="342049"/>
                </a:lnTo>
                <a:lnTo>
                  <a:pt x="109956" y="342049"/>
                </a:lnTo>
                <a:lnTo>
                  <a:pt x="232105" y="171030"/>
                </a:lnTo>
                <a:close/>
              </a:path>
              <a:path w="403225" h="342264">
                <a:moveTo>
                  <a:pt x="403136" y="171030"/>
                </a:moveTo>
                <a:lnTo>
                  <a:pt x="280987" y="0"/>
                </a:lnTo>
                <a:lnTo>
                  <a:pt x="171043" y="0"/>
                </a:lnTo>
                <a:lnTo>
                  <a:pt x="293192" y="171030"/>
                </a:lnTo>
                <a:lnTo>
                  <a:pt x="171043" y="342049"/>
                </a:lnTo>
                <a:lnTo>
                  <a:pt x="280987" y="342049"/>
                </a:lnTo>
                <a:lnTo>
                  <a:pt x="403136" y="171030"/>
                </a:lnTo>
                <a:close/>
              </a:path>
            </a:pathLst>
          </a:custGeom>
          <a:solidFill>
            <a:srgbClr val="FF5A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37644" y="6685053"/>
            <a:ext cx="2826302" cy="421934"/>
          </a:xfrm>
          <a:prstGeom prst="rect">
            <a:avLst/>
          </a:prstGeom>
        </p:spPr>
      </p:pic>
      <p:sp>
        <p:nvSpPr>
          <p:cNvPr id="12" name="object 12" descr=""/>
          <p:cNvSpPr/>
          <p:nvPr/>
        </p:nvSpPr>
        <p:spPr>
          <a:xfrm>
            <a:off x="11824030" y="6696182"/>
            <a:ext cx="403225" cy="342265"/>
          </a:xfrm>
          <a:custGeom>
            <a:avLst/>
            <a:gdLst/>
            <a:ahLst/>
            <a:cxnLst/>
            <a:rect l="l" t="t" r="r" b="b"/>
            <a:pathLst>
              <a:path w="403225" h="342265">
                <a:moveTo>
                  <a:pt x="232105" y="171030"/>
                </a:moveTo>
                <a:lnTo>
                  <a:pt x="109956" y="0"/>
                </a:lnTo>
                <a:lnTo>
                  <a:pt x="0" y="0"/>
                </a:lnTo>
                <a:lnTo>
                  <a:pt x="122161" y="171030"/>
                </a:lnTo>
                <a:lnTo>
                  <a:pt x="0" y="342049"/>
                </a:lnTo>
                <a:lnTo>
                  <a:pt x="109956" y="342049"/>
                </a:lnTo>
                <a:lnTo>
                  <a:pt x="232105" y="171030"/>
                </a:lnTo>
                <a:close/>
              </a:path>
              <a:path w="403225" h="342265">
                <a:moveTo>
                  <a:pt x="403136" y="171030"/>
                </a:moveTo>
                <a:lnTo>
                  <a:pt x="280987" y="0"/>
                </a:lnTo>
                <a:lnTo>
                  <a:pt x="171043" y="0"/>
                </a:lnTo>
                <a:lnTo>
                  <a:pt x="293192" y="171030"/>
                </a:lnTo>
                <a:lnTo>
                  <a:pt x="171043" y="342049"/>
                </a:lnTo>
                <a:lnTo>
                  <a:pt x="280987" y="342049"/>
                </a:lnTo>
                <a:lnTo>
                  <a:pt x="403136" y="171030"/>
                </a:lnTo>
                <a:close/>
              </a:path>
            </a:pathLst>
          </a:custGeom>
          <a:solidFill>
            <a:srgbClr val="FF5A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53057" y="7433784"/>
            <a:ext cx="3509304" cy="422416"/>
          </a:xfrm>
          <a:prstGeom prst="rect">
            <a:avLst/>
          </a:prstGeom>
        </p:spPr>
      </p:pic>
      <p:sp>
        <p:nvSpPr>
          <p:cNvPr id="14" name="object 14" descr=""/>
          <p:cNvSpPr/>
          <p:nvPr/>
        </p:nvSpPr>
        <p:spPr>
          <a:xfrm>
            <a:off x="11824030" y="7439615"/>
            <a:ext cx="403225" cy="342265"/>
          </a:xfrm>
          <a:custGeom>
            <a:avLst/>
            <a:gdLst/>
            <a:ahLst/>
            <a:cxnLst/>
            <a:rect l="l" t="t" r="r" b="b"/>
            <a:pathLst>
              <a:path w="403225" h="342265">
                <a:moveTo>
                  <a:pt x="232105" y="171030"/>
                </a:moveTo>
                <a:lnTo>
                  <a:pt x="109956" y="0"/>
                </a:lnTo>
                <a:lnTo>
                  <a:pt x="0" y="0"/>
                </a:lnTo>
                <a:lnTo>
                  <a:pt x="122161" y="171030"/>
                </a:lnTo>
                <a:lnTo>
                  <a:pt x="0" y="342049"/>
                </a:lnTo>
                <a:lnTo>
                  <a:pt x="109956" y="342049"/>
                </a:lnTo>
                <a:lnTo>
                  <a:pt x="232105" y="171030"/>
                </a:lnTo>
                <a:close/>
              </a:path>
              <a:path w="403225" h="342265">
                <a:moveTo>
                  <a:pt x="403136" y="171030"/>
                </a:moveTo>
                <a:lnTo>
                  <a:pt x="280987" y="0"/>
                </a:lnTo>
                <a:lnTo>
                  <a:pt x="171043" y="0"/>
                </a:lnTo>
                <a:lnTo>
                  <a:pt x="293192" y="171030"/>
                </a:lnTo>
                <a:lnTo>
                  <a:pt x="171043" y="342049"/>
                </a:lnTo>
                <a:lnTo>
                  <a:pt x="280987" y="342049"/>
                </a:lnTo>
                <a:lnTo>
                  <a:pt x="403136" y="171030"/>
                </a:lnTo>
                <a:close/>
              </a:path>
            </a:pathLst>
          </a:custGeom>
          <a:solidFill>
            <a:srgbClr val="FF5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609166" y="10347223"/>
            <a:ext cx="1374140" cy="133985"/>
          </a:xfrm>
          <a:custGeom>
            <a:avLst/>
            <a:gdLst/>
            <a:ahLst/>
            <a:cxnLst/>
            <a:rect l="l" t="t" r="r" b="b"/>
            <a:pathLst>
              <a:path w="1374139" h="133984">
                <a:moveTo>
                  <a:pt x="21674" y="0"/>
                </a:moveTo>
                <a:lnTo>
                  <a:pt x="0" y="0"/>
                </a:lnTo>
                <a:lnTo>
                  <a:pt x="35433" y="133817"/>
                </a:lnTo>
                <a:lnTo>
                  <a:pt x="59181" y="133817"/>
                </a:lnTo>
                <a:lnTo>
                  <a:pt x="66337" y="105735"/>
                </a:lnTo>
                <a:lnTo>
                  <a:pt x="47684" y="105735"/>
                </a:lnTo>
                <a:lnTo>
                  <a:pt x="21674" y="0"/>
                </a:lnTo>
                <a:close/>
              </a:path>
              <a:path w="1374139" h="133984">
                <a:moveTo>
                  <a:pt x="103328" y="36187"/>
                </a:moveTo>
                <a:lnTo>
                  <a:pt x="84060" y="36187"/>
                </a:lnTo>
                <a:lnTo>
                  <a:pt x="108939" y="133817"/>
                </a:lnTo>
                <a:lnTo>
                  <a:pt x="132687" y="133817"/>
                </a:lnTo>
                <a:lnTo>
                  <a:pt x="140162" y="105735"/>
                </a:lnTo>
                <a:lnTo>
                  <a:pt x="120436" y="105735"/>
                </a:lnTo>
                <a:lnTo>
                  <a:pt x="103328" y="36187"/>
                </a:lnTo>
                <a:close/>
              </a:path>
              <a:path w="1374139" h="133984">
                <a:moveTo>
                  <a:pt x="94426" y="0"/>
                </a:moveTo>
                <a:lnTo>
                  <a:pt x="73694" y="0"/>
                </a:lnTo>
                <a:lnTo>
                  <a:pt x="47684" y="105735"/>
                </a:lnTo>
                <a:lnTo>
                  <a:pt x="66337" y="105735"/>
                </a:lnTo>
                <a:lnTo>
                  <a:pt x="84060" y="36187"/>
                </a:lnTo>
                <a:lnTo>
                  <a:pt x="103328" y="36187"/>
                </a:lnTo>
                <a:lnTo>
                  <a:pt x="94426" y="0"/>
                </a:lnTo>
                <a:close/>
              </a:path>
              <a:path w="1374139" h="133984">
                <a:moveTo>
                  <a:pt x="168309" y="0"/>
                </a:moveTo>
                <a:lnTo>
                  <a:pt x="146257" y="0"/>
                </a:lnTo>
                <a:lnTo>
                  <a:pt x="120436" y="105735"/>
                </a:lnTo>
                <a:lnTo>
                  <a:pt x="140162" y="105735"/>
                </a:lnTo>
                <a:lnTo>
                  <a:pt x="168309" y="0"/>
                </a:lnTo>
                <a:close/>
              </a:path>
              <a:path w="1374139" h="133984">
                <a:moveTo>
                  <a:pt x="202236" y="0"/>
                </a:moveTo>
                <a:lnTo>
                  <a:pt x="180561" y="0"/>
                </a:lnTo>
                <a:lnTo>
                  <a:pt x="215994" y="133817"/>
                </a:lnTo>
                <a:lnTo>
                  <a:pt x="239742" y="133817"/>
                </a:lnTo>
                <a:lnTo>
                  <a:pt x="246899" y="105735"/>
                </a:lnTo>
                <a:lnTo>
                  <a:pt x="228245" y="105735"/>
                </a:lnTo>
                <a:lnTo>
                  <a:pt x="202236" y="0"/>
                </a:lnTo>
                <a:close/>
              </a:path>
              <a:path w="1374139" h="133984">
                <a:moveTo>
                  <a:pt x="283889" y="36187"/>
                </a:moveTo>
                <a:lnTo>
                  <a:pt x="264621" y="36187"/>
                </a:lnTo>
                <a:lnTo>
                  <a:pt x="289500" y="133817"/>
                </a:lnTo>
                <a:lnTo>
                  <a:pt x="313248" y="133817"/>
                </a:lnTo>
                <a:lnTo>
                  <a:pt x="320724" y="105735"/>
                </a:lnTo>
                <a:lnTo>
                  <a:pt x="300997" y="105735"/>
                </a:lnTo>
                <a:lnTo>
                  <a:pt x="283889" y="36187"/>
                </a:lnTo>
                <a:close/>
              </a:path>
              <a:path w="1374139" h="133984">
                <a:moveTo>
                  <a:pt x="274987" y="0"/>
                </a:moveTo>
                <a:lnTo>
                  <a:pt x="254255" y="0"/>
                </a:lnTo>
                <a:lnTo>
                  <a:pt x="228245" y="105735"/>
                </a:lnTo>
                <a:lnTo>
                  <a:pt x="246899" y="105735"/>
                </a:lnTo>
                <a:lnTo>
                  <a:pt x="264621" y="36187"/>
                </a:lnTo>
                <a:lnTo>
                  <a:pt x="283889" y="36187"/>
                </a:lnTo>
                <a:lnTo>
                  <a:pt x="274987" y="0"/>
                </a:lnTo>
                <a:close/>
              </a:path>
              <a:path w="1374139" h="133984">
                <a:moveTo>
                  <a:pt x="348870" y="0"/>
                </a:moveTo>
                <a:lnTo>
                  <a:pt x="326818" y="0"/>
                </a:lnTo>
                <a:lnTo>
                  <a:pt x="300997" y="105735"/>
                </a:lnTo>
                <a:lnTo>
                  <a:pt x="320724" y="105735"/>
                </a:lnTo>
                <a:lnTo>
                  <a:pt x="348870" y="0"/>
                </a:lnTo>
                <a:close/>
              </a:path>
              <a:path w="1374139" h="133984">
                <a:moveTo>
                  <a:pt x="382797" y="0"/>
                </a:moveTo>
                <a:lnTo>
                  <a:pt x="361122" y="0"/>
                </a:lnTo>
                <a:lnTo>
                  <a:pt x="396556" y="133817"/>
                </a:lnTo>
                <a:lnTo>
                  <a:pt x="420304" y="133817"/>
                </a:lnTo>
                <a:lnTo>
                  <a:pt x="427460" y="105735"/>
                </a:lnTo>
                <a:lnTo>
                  <a:pt x="408807" y="105735"/>
                </a:lnTo>
                <a:lnTo>
                  <a:pt x="382797" y="0"/>
                </a:lnTo>
                <a:close/>
              </a:path>
              <a:path w="1374139" h="133984">
                <a:moveTo>
                  <a:pt x="464450" y="36187"/>
                </a:moveTo>
                <a:lnTo>
                  <a:pt x="445183" y="36187"/>
                </a:lnTo>
                <a:lnTo>
                  <a:pt x="470061" y="133817"/>
                </a:lnTo>
                <a:lnTo>
                  <a:pt x="493809" y="133817"/>
                </a:lnTo>
                <a:lnTo>
                  <a:pt x="501285" y="105735"/>
                </a:lnTo>
                <a:lnTo>
                  <a:pt x="481558" y="105735"/>
                </a:lnTo>
                <a:lnTo>
                  <a:pt x="464450" y="36187"/>
                </a:lnTo>
                <a:close/>
              </a:path>
              <a:path w="1374139" h="133984">
                <a:moveTo>
                  <a:pt x="455549" y="0"/>
                </a:moveTo>
                <a:lnTo>
                  <a:pt x="434816" y="0"/>
                </a:lnTo>
                <a:lnTo>
                  <a:pt x="408807" y="105735"/>
                </a:lnTo>
                <a:lnTo>
                  <a:pt x="427460" y="105735"/>
                </a:lnTo>
                <a:lnTo>
                  <a:pt x="445183" y="36187"/>
                </a:lnTo>
                <a:lnTo>
                  <a:pt x="464450" y="36187"/>
                </a:lnTo>
                <a:lnTo>
                  <a:pt x="455549" y="0"/>
                </a:lnTo>
                <a:close/>
              </a:path>
              <a:path w="1374139" h="133984">
                <a:moveTo>
                  <a:pt x="529431" y="0"/>
                </a:moveTo>
                <a:lnTo>
                  <a:pt x="507380" y="0"/>
                </a:lnTo>
                <a:lnTo>
                  <a:pt x="481558" y="105735"/>
                </a:lnTo>
                <a:lnTo>
                  <a:pt x="501285" y="105735"/>
                </a:lnTo>
                <a:lnTo>
                  <a:pt x="529431" y="0"/>
                </a:lnTo>
                <a:close/>
              </a:path>
              <a:path w="1374139" h="133984">
                <a:moveTo>
                  <a:pt x="554051" y="110069"/>
                </a:moveTo>
                <a:lnTo>
                  <a:pt x="529738" y="110069"/>
                </a:lnTo>
                <a:lnTo>
                  <a:pt x="529738" y="133817"/>
                </a:lnTo>
                <a:lnTo>
                  <a:pt x="554051" y="133817"/>
                </a:lnTo>
                <a:lnTo>
                  <a:pt x="554051" y="110069"/>
                </a:lnTo>
                <a:close/>
              </a:path>
              <a:path w="1374139" h="133984">
                <a:moveTo>
                  <a:pt x="665043" y="0"/>
                </a:moveTo>
                <a:lnTo>
                  <a:pt x="578155" y="0"/>
                </a:lnTo>
                <a:lnTo>
                  <a:pt x="578155" y="133817"/>
                </a:lnTo>
                <a:lnTo>
                  <a:pt x="598511" y="133817"/>
                </a:lnTo>
                <a:lnTo>
                  <a:pt x="598511" y="77463"/>
                </a:lnTo>
                <a:lnTo>
                  <a:pt x="587768" y="77463"/>
                </a:lnTo>
                <a:lnTo>
                  <a:pt x="597879" y="68416"/>
                </a:lnTo>
                <a:lnTo>
                  <a:pt x="587768" y="59369"/>
                </a:lnTo>
                <a:lnTo>
                  <a:pt x="598511" y="59369"/>
                </a:lnTo>
                <a:lnTo>
                  <a:pt x="598511" y="18659"/>
                </a:lnTo>
                <a:lnTo>
                  <a:pt x="587768" y="18659"/>
                </a:lnTo>
                <a:lnTo>
                  <a:pt x="598511" y="7539"/>
                </a:lnTo>
                <a:lnTo>
                  <a:pt x="665043" y="7539"/>
                </a:lnTo>
                <a:lnTo>
                  <a:pt x="665043" y="0"/>
                </a:lnTo>
                <a:close/>
              </a:path>
              <a:path w="1374139" h="133984">
                <a:moveTo>
                  <a:pt x="736418" y="0"/>
                </a:moveTo>
                <a:lnTo>
                  <a:pt x="710597" y="0"/>
                </a:lnTo>
                <a:lnTo>
                  <a:pt x="662347" y="133817"/>
                </a:lnTo>
                <a:lnTo>
                  <a:pt x="684021" y="133817"/>
                </a:lnTo>
                <a:lnTo>
                  <a:pt x="696084" y="98949"/>
                </a:lnTo>
                <a:lnTo>
                  <a:pt x="772095" y="98949"/>
                </a:lnTo>
                <a:lnTo>
                  <a:pt x="765436" y="80479"/>
                </a:lnTo>
                <a:lnTo>
                  <a:pt x="702492" y="80479"/>
                </a:lnTo>
                <a:lnTo>
                  <a:pt x="723413" y="19413"/>
                </a:lnTo>
                <a:lnTo>
                  <a:pt x="743417" y="19413"/>
                </a:lnTo>
                <a:lnTo>
                  <a:pt x="736418" y="0"/>
                </a:lnTo>
                <a:close/>
              </a:path>
              <a:path w="1374139" h="133984">
                <a:moveTo>
                  <a:pt x="772095" y="98949"/>
                </a:moveTo>
                <a:lnTo>
                  <a:pt x="750742" y="98949"/>
                </a:lnTo>
                <a:lnTo>
                  <a:pt x="762993" y="133817"/>
                </a:lnTo>
                <a:lnTo>
                  <a:pt x="784668" y="133817"/>
                </a:lnTo>
                <a:lnTo>
                  <a:pt x="772095" y="98949"/>
                </a:lnTo>
                <a:close/>
              </a:path>
              <a:path w="1374139" h="133984">
                <a:moveTo>
                  <a:pt x="743417" y="19413"/>
                </a:moveTo>
                <a:lnTo>
                  <a:pt x="723413" y="19413"/>
                </a:lnTo>
                <a:lnTo>
                  <a:pt x="744522" y="80479"/>
                </a:lnTo>
                <a:lnTo>
                  <a:pt x="765436" y="80479"/>
                </a:lnTo>
                <a:lnTo>
                  <a:pt x="743417" y="19413"/>
                </a:lnTo>
                <a:close/>
              </a:path>
              <a:path w="1374139" h="133984">
                <a:moveTo>
                  <a:pt x="597879" y="68416"/>
                </a:moveTo>
                <a:lnTo>
                  <a:pt x="587768" y="77463"/>
                </a:lnTo>
                <a:lnTo>
                  <a:pt x="598511" y="77463"/>
                </a:lnTo>
                <a:lnTo>
                  <a:pt x="598511" y="68982"/>
                </a:lnTo>
                <a:lnTo>
                  <a:pt x="597879" y="68416"/>
                </a:lnTo>
                <a:close/>
              </a:path>
              <a:path w="1374139" h="133984">
                <a:moveTo>
                  <a:pt x="661650" y="59369"/>
                </a:moveTo>
                <a:lnTo>
                  <a:pt x="598511" y="59369"/>
                </a:lnTo>
                <a:lnTo>
                  <a:pt x="598511" y="77463"/>
                </a:lnTo>
                <a:lnTo>
                  <a:pt x="661650" y="77463"/>
                </a:lnTo>
                <a:lnTo>
                  <a:pt x="661650" y="59369"/>
                </a:lnTo>
                <a:close/>
              </a:path>
              <a:path w="1374139" h="133984">
                <a:moveTo>
                  <a:pt x="598511" y="67851"/>
                </a:moveTo>
                <a:lnTo>
                  <a:pt x="597879" y="68416"/>
                </a:lnTo>
                <a:lnTo>
                  <a:pt x="598511" y="68982"/>
                </a:lnTo>
                <a:lnTo>
                  <a:pt x="598511" y="67851"/>
                </a:lnTo>
                <a:close/>
              </a:path>
              <a:path w="1374139" h="133984">
                <a:moveTo>
                  <a:pt x="598511" y="59369"/>
                </a:moveTo>
                <a:lnTo>
                  <a:pt x="587768" y="59369"/>
                </a:lnTo>
                <a:lnTo>
                  <a:pt x="597879" y="68416"/>
                </a:lnTo>
                <a:lnTo>
                  <a:pt x="598511" y="67851"/>
                </a:lnTo>
                <a:lnTo>
                  <a:pt x="598511" y="59369"/>
                </a:lnTo>
                <a:close/>
              </a:path>
              <a:path w="1374139" h="133984">
                <a:moveTo>
                  <a:pt x="598511" y="7539"/>
                </a:moveTo>
                <a:lnTo>
                  <a:pt x="587768" y="18659"/>
                </a:lnTo>
                <a:lnTo>
                  <a:pt x="598511" y="18659"/>
                </a:lnTo>
                <a:lnTo>
                  <a:pt x="598511" y="7539"/>
                </a:lnTo>
                <a:close/>
              </a:path>
              <a:path w="1374139" h="133984">
                <a:moveTo>
                  <a:pt x="665043" y="7539"/>
                </a:moveTo>
                <a:lnTo>
                  <a:pt x="598511" y="7539"/>
                </a:lnTo>
                <a:lnTo>
                  <a:pt x="598511" y="18659"/>
                </a:lnTo>
                <a:lnTo>
                  <a:pt x="665043" y="18659"/>
                </a:lnTo>
                <a:lnTo>
                  <a:pt x="665043" y="7539"/>
                </a:lnTo>
                <a:close/>
              </a:path>
              <a:path w="1374139" h="133984">
                <a:moveTo>
                  <a:pt x="863386" y="0"/>
                </a:moveTo>
                <a:lnTo>
                  <a:pt x="800498" y="0"/>
                </a:lnTo>
                <a:lnTo>
                  <a:pt x="800498" y="133817"/>
                </a:lnTo>
                <a:lnTo>
                  <a:pt x="820853" y="133817"/>
                </a:lnTo>
                <a:lnTo>
                  <a:pt x="820853" y="81610"/>
                </a:lnTo>
                <a:lnTo>
                  <a:pt x="894911" y="81610"/>
                </a:lnTo>
                <a:lnTo>
                  <a:pt x="894485" y="80667"/>
                </a:lnTo>
                <a:lnTo>
                  <a:pt x="889836" y="76898"/>
                </a:lnTo>
                <a:lnTo>
                  <a:pt x="885187" y="73003"/>
                </a:lnTo>
                <a:lnTo>
                  <a:pt x="884344" y="72751"/>
                </a:lnTo>
                <a:lnTo>
                  <a:pt x="871177" y="72751"/>
                </a:lnTo>
                <a:lnTo>
                  <a:pt x="870234" y="71055"/>
                </a:lnTo>
                <a:lnTo>
                  <a:pt x="880161" y="71055"/>
                </a:lnTo>
                <a:lnTo>
                  <a:pt x="880914" y="70804"/>
                </a:lnTo>
                <a:lnTo>
                  <a:pt x="885312" y="68039"/>
                </a:lnTo>
                <a:lnTo>
                  <a:pt x="889836" y="65149"/>
                </a:lnTo>
                <a:lnTo>
                  <a:pt x="891890" y="62950"/>
                </a:lnTo>
                <a:lnTo>
                  <a:pt x="820853" y="62950"/>
                </a:lnTo>
                <a:lnTo>
                  <a:pt x="820853" y="18659"/>
                </a:lnTo>
                <a:lnTo>
                  <a:pt x="894430" y="18659"/>
                </a:lnTo>
                <a:lnTo>
                  <a:pt x="890778" y="12816"/>
                </a:lnTo>
                <a:lnTo>
                  <a:pt x="885438" y="8167"/>
                </a:lnTo>
                <a:lnTo>
                  <a:pt x="871616" y="1633"/>
                </a:lnTo>
                <a:lnTo>
                  <a:pt x="863386" y="0"/>
                </a:lnTo>
                <a:close/>
              </a:path>
              <a:path w="1374139" h="133984">
                <a:moveTo>
                  <a:pt x="894911" y="81610"/>
                </a:moveTo>
                <a:lnTo>
                  <a:pt x="863700" y="81610"/>
                </a:lnTo>
                <a:lnTo>
                  <a:pt x="869040" y="82929"/>
                </a:lnTo>
                <a:lnTo>
                  <a:pt x="872307" y="85568"/>
                </a:lnTo>
                <a:lnTo>
                  <a:pt x="875574" y="88081"/>
                </a:lnTo>
                <a:lnTo>
                  <a:pt x="877396" y="92039"/>
                </a:lnTo>
                <a:lnTo>
                  <a:pt x="877773" y="97442"/>
                </a:lnTo>
                <a:lnTo>
                  <a:pt x="880977" y="133817"/>
                </a:lnTo>
                <a:lnTo>
                  <a:pt x="901521" y="133817"/>
                </a:lnTo>
                <a:lnTo>
                  <a:pt x="897186" y="86636"/>
                </a:lnTo>
                <a:lnTo>
                  <a:pt x="894911" y="81610"/>
                </a:lnTo>
                <a:close/>
              </a:path>
              <a:path w="1374139" h="133984">
                <a:moveTo>
                  <a:pt x="878653" y="71055"/>
                </a:moveTo>
                <a:lnTo>
                  <a:pt x="870234" y="71055"/>
                </a:lnTo>
                <a:lnTo>
                  <a:pt x="871177" y="72751"/>
                </a:lnTo>
                <a:lnTo>
                  <a:pt x="876203" y="72374"/>
                </a:lnTo>
                <a:lnTo>
                  <a:pt x="879449" y="71292"/>
                </a:lnTo>
                <a:lnTo>
                  <a:pt x="878653" y="71055"/>
                </a:lnTo>
                <a:close/>
              </a:path>
              <a:path w="1374139" h="133984">
                <a:moveTo>
                  <a:pt x="879449" y="71292"/>
                </a:moveTo>
                <a:lnTo>
                  <a:pt x="876203" y="72374"/>
                </a:lnTo>
                <a:lnTo>
                  <a:pt x="871177" y="72751"/>
                </a:lnTo>
                <a:lnTo>
                  <a:pt x="884344" y="72751"/>
                </a:lnTo>
                <a:lnTo>
                  <a:pt x="879449" y="71292"/>
                </a:lnTo>
                <a:close/>
              </a:path>
              <a:path w="1374139" h="133984">
                <a:moveTo>
                  <a:pt x="880161" y="71055"/>
                </a:moveTo>
                <a:lnTo>
                  <a:pt x="878653" y="71055"/>
                </a:lnTo>
                <a:lnTo>
                  <a:pt x="879449" y="71292"/>
                </a:lnTo>
                <a:lnTo>
                  <a:pt x="880161" y="71055"/>
                </a:lnTo>
                <a:close/>
              </a:path>
              <a:path w="1374139" h="133984">
                <a:moveTo>
                  <a:pt x="894430" y="18659"/>
                </a:moveTo>
                <a:lnTo>
                  <a:pt x="861187" y="18659"/>
                </a:lnTo>
                <a:lnTo>
                  <a:pt x="867784" y="20606"/>
                </a:lnTo>
                <a:lnTo>
                  <a:pt x="872307" y="24501"/>
                </a:lnTo>
                <a:lnTo>
                  <a:pt x="876831" y="28271"/>
                </a:lnTo>
                <a:lnTo>
                  <a:pt x="879093" y="33737"/>
                </a:lnTo>
                <a:lnTo>
                  <a:pt x="879093" y="47935"/>
                </a:lnTo>
                <a:lnTo>
                  <a:pt x="876831" y="53401"/>
                </a:lnTo>
                <a:lnTo>
                  <a:pt x="867910" y="61066"/>
                </a:lnTo>
                <a:lnTo>
                  <a:pt x="861878" y="62950"/>
                </a:lnTo>
                <a:lnTo>
                  <a:pt x="891890" y="62950"/>
                </a:lnTo>
                <a:lnTo>
                  <a:pt x="893417" y="61317"/>
                </a:lnTo>
                <a:lnTo>
                  <a:pt x="896055" y="56542"/>
                </a:lnTo>
                <a:lnTo>
                  <a:pt x="898820" y="51768"/>
                </a:lnTo>
                <a:lnTo>
                  <a:pt x="900202" y="46365"/>
                </a:lnTo>
                <a:lnTo>
                  <a:pt x="900202" y="32040"/>
                </a:lnTo>
                <a:lnTo>
                  <a:pt x="898317" y="24878"/>
                </a:lnTo>
                <a:lnTo>
                  <a:pt x="894430" y="18659"/>
                </a:lnTo>
                <a:close/>
              </a:path>
              <a:path w="1374139" h="133984">
                <a:moveTo>
                  <a:pt x="1015679" y="0"/>
                </a:moveTo>
                <a:lnTo>
                  <a:pt x="928603" y="0"/>
                </a:lnTo>
                <a:lnTo>
                  <a:pt x="928603" y="133817"/>
                </a:lnTo>
                <a:lnTo>
                  <a:pt x="1017186" y="133817"/>
                </a:lnTo>
                <a:lnTo>
                  <a:pt x="1017186" y="115158"/>
                </a:lnTo>
                <a:lnTo>
                  <a:pt x="948958" y="115158"/>
                </a:lnTo>
                <a:lnTo>
                  <a:pt x="948958" y="75767"/>
                </a:lnTo>
                <a:lnTo>
                  <a:pt x="1013417" y="75767"/>
                </a:lnTo>
                <a:lnTo>
                  <a:pt x="1013417" y="57673"/>
                </a:lnTo>
                <a:lnTo>
                  <a:pt x="948958" y="57673"/>
                </a:lnTo>
                <a:lnTo>
                  <a:pt x="948958" y="18659"/>
                </a:lnTo>
                <a:lnTo>
                  <a:pt x="1015679" y="18659"/>
                </a:lnTo>
                <a:lnTo>
                  <a:pt x="1015679" y="0"/>
                </a:lnTo>
                <a:close/>
              </a:path>
              <a:path w="1374139" h="133984">
                <a:moveTo>
                  <a:pt x="1063811" y="0"/>
                </a:moveTo>
                <a:lnTo>
                  <a:pt x="1043455" y="0"/>
                </a:lnTo>
                <a:lnTo>
                  <a:pt x="1043455" y="133817"/>
                </a:lnTo>
                <a:lnTo>
                  <a:pt x="1063811" y="133817"/>
                </a:lnTo>
                <a:lnTo>
                  <a:pt x="1063811" y="90845"/>
                </a:lnTo>
                <a:lnTo>
                  <a:pt x="1080020" y="72751"/>
                </a:lnTo>
                <a:lnTo>
                  <a:pt x="1103975" y="72751"/>
                </a:lnTo>
                <a:lnTo>
                  <a:pt x="1097553" y="63893"/>
                </a:lnTo>
                <a:lnTo>
                  <a:pt x="1063811" y="63893"/>
                </a:lnTo>
                <a:lnTo>
                  <a:pt x="1063811" y="0"/>
                </a:lnTo>
                <a:close/>
              </a:path>
              <a:path w="1374139" h="133984">
                <a:moveTo>
                  <a:pt x="1103975" y="72751"/>
                </a:moveTo>
                <a:lnTo>
                  <a:pt x="1080020" y="72751"/>
                </a:lnTo>
                <a:lnTo>
                  <a:pt x="1124312" y="133817"/>
                </a:lnTo>
                <a:lnTo>
                  <a:pt x="1148248" y="133817"/>
                </a:lnTo>
                <a:lnTo>
                  <a:pt x="1103975" y="72751"/>
                </a:lnTo>
                <a:close/>
              </a:path>
              <a:path w="1374139" h="133984">
                <a:moveTo>
                  <a:pt x="1144855" y="0"/>
                </a:moveTo>
                <a:lnTo>
                  <a:pt x="1120165" y="0"/>
                </a:lnTo>
                <a:lnTo>
                  <a:pt x="1063811" y="63893"/>
                </a:lnTo>
                <a:lnTo>
                  <a:pt x="1097553" y="63893"/>
                </a:lnTo>
                <a:lnTo>
                  <a:pt x="1093590" y="58427"/>
                </a:lnTo>
                <a:lnTo>
                  <a:pt x="1144855" y="0"/>
                </a:lnTo>
                <a:close/>
              </a:path>
              <a:path w="1374139" h="133984">
                <a:moveTo>
                  <a:pt x="1252378" y="0"/>
                </a:moveTo>
                <a:lnTo>
                  <a:pt x="1165302" y="0"/>
                </a:lnTo>
                <a:lnTo>
                  <a:pt x="1165302" y="133817"/>
                </a:lnTo>
                <a:lnTo>
                  <a:pt x="1253886" y="133817"/>
                </a:lnTo>
                <a:lnTo>
                  <a:pt x="1253886" y="115158"/>
                </a:lnTo>
                <a:lnTo>
                  <a:pt x="1185657" y="115158"/>
                </a:lnTo>
                <a:lnTo>
                  <a:pt x="1185657" y="75767"/>
                </a:lnTo>
                <a:lnTo>
                  <a:pt x="1250116" y="75767"/>
                </a:lnTo>
                <a:lnTo>
                  <a:pt x="1250116" y="57673"/>
                </a:lnTo>
                <a:lnTo>
                  <a:pt x="1185657" y="57673"/>
                </a:lnTo>
                <a:lnTo>
                  <a:pt x="1185657" y="18659"/>
                </a:lnTo>
                <a:lnTo>
                  <a:pt x="1252378" y="18659"/>
                </a:lnTo>
                <a:lnTo>
                  <a:pt x="1252378" y="0"/>
                </a:lnTo>
                <a:close/>
              </a:path>
              <a:path w="1374139" h="133984">
                <a:moveTo>
                  <a:pt x="1282505" y="0"/>
                </a:moveTo>
                <a:lnTo>
                  <a:pt x="1259134" y="0"/>
                </a:lnTo>
                <a:lnTo>
                  <a:pt x="1306064" y="80102"/>
                </a:lnTo>
                <a:lnTo>
                  <a:pt x="1306064" y="133817"/>
                </a:lnTo>
                <a:lnTo>
                  <a:pt x="1326420" y="133817"/>
                </a:lnTo>
                <a:lnTo>
                  <a:pt x="1326420" y="80102"/>
                </a:lnTo>
                <a:lnTo>
                  <a:pt x="1338393" y="59746"/>
                </a:lnTo>
                <a:lnTo>
                  <a:pt x="1316242" y="59746"/>
                </a:lnTo>
                <a:lnTo>
                  <a:pt x="1282505" y="0"/>
                </a:lnTo>
                <a:close/>
              </a:path>
              <a:path w="1374139" h="133984">
                <a:moveTo>
                  <a:pt x="1373538" y="0"/>
                </a:moveTo>
                <a:lnTo>
                  <a:pt x="1350167" y="0"/>
                </a:lnTo>
                <a:lnTo>
                  <a:pt x="1316242" y="59746"/>
                </a:lnTo>
                <a:lnTo>
                  <a:pt x="1338393" y="59746"/>
                </a:lnTo>
                <a:lnTo>
                  <a:pt x="13735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510416" y="10595467"/>
            <a:ext cx="453390" cy="140335"/>
          </a:xfrm>
          <a:custGeom>
            <a:avLst/>
            <a:gdLst/>
            <a:ahLst/>
            <a:cxnLst/>
            <a:rect l="l" t="t" r="r" b="b"/>
            <a:pathLst>
              <a:path w="453389" h="140334">
                <a:moveTo>
                  <a:pt x="24313" y="113085"/>
                </a:moveTo>
                <a:lnTo>
                  <a:pt x="0" y="113085"/>
                </a:lnTo>
                <a:lnTo>
                  <a:pt x="0" y="136833"/>
                </a:lnTo>
                <a:lnTo>
                  <a:pt x="24313" y="136833"/>
                </a:lnTo>
                <a:lnTo>
                  <a:pt x="24313" y="113085"/>
                </a:lnTo>
                <a:close/>
              </a:path>
              <a:path w="453389" h="140334">
                <a:moveTo>
                  <a:pt x="98075" y="0"/>
                </a:moveTo>
                <a:lnTo>
                  <a:pt x="59343" y="13370"/>
                </a:lnTo>
                <a:lnTo>
                  <a:pt x="38705" y="50087"/>
                </a:lnTo>
                <a:lnTo>
                  <a:pt x="36820" y="70113"/>
                </a:lnTo>
                <a:lnTo>
                  <a:pt x="37177" y="77840"/>
                </a:lnTo>
                <a:lnTo>
                  <a:pt x="37303" y="80573"/>
                </a:lnTo>
                <a:lnTo>
                  <a:pt x="53783" y="121284"/>
                </a:lnTo>
                <a:lnTo>
                  <a:pt x="89110" y="139330"/>
                </a:lnTo>
                <a:lnTo>
                  <a:pt x="97886" y="139849"/>
                </a:lnTo>
                <a:lnTo>
                  <a:pt x="105814" y="139472"/>
                </a:lnTo>
                <a:lnTo>
                  <a:pt x="141789" y="121731"/>
                </a:lnTo>
                <a:lnTo>
                  <a:pt x="142128" y="121284"/>
                </a:lnTo>
                <a:lnTo>
                  <a:pt x="90297" y="121284"/>
                </a:lnTo>
                <a:lnTo>
                  <a:pt x="82997" y="119179"/>
                </a:lnTo>
                <a:lnTo>
                  <a:pt x="59154" y="85002"/>
                </a:lnTo>
                <a:lnTo>
                  <a:pt x="57929" y="70113"/>
                </a:lnTo>
                <a:lnTo>
                  <a:pt x="58236" y="62385"/>
                </a:lnTo>
                <a:lnTo>
                  <a:pt x="76777" y="24878"/>
                </a:lnTo>
                <a:lnTo>
                  <a:pt x="89907" y="18659"/>
                </a:lnTo>
                <a:lnTo>
                  <a:pt x="142438" y="18659"/>
                </a:lnTo>
                <a:lnTo>
                  <a:pt x="136712" y="12439"/>
                </a:lnTo>
                <a:lnTo>
                  <a:pt x="129138" y="6997"/>
                </a:lnTo>
                <a:lnTo>
                  <a:pt x="120174" y="3109"/>
                </a:lnTo>
                <a:lnTo>
                  <a:pt x="109819" y="777"/>
                </a:lnTo>
                <a:lnTo>
                  <a:pt x="98075" y="0"/>
                </a:lnTo>
                <a:close/>
              </a:path>
              <a:path w="453389" h="140334">
                <a:moveTo>
                  <a:pt x="134262" y="88960"/>
                </a:moveTo>
                <a:lnTo>
                  <a:pt x="112017" y="119179"/>
                </a:lnTo>
                <a:lnTo>
                  <a:pt x="111792" y="119179"/>
                </a:lnTo>
                <a:lnTo>
                  <a:pt x="105531" y="120659"/>
                </a:lnTo>
                <a:lnTo>
                  <a:pt x="96527" y="121284"/>
                </a:lnTo>
                <a:lnTo>
                  <a:pt x="142128" y="121284"/>
                </a:lnTo>
                <a:lnTo>
                  <a:pt x="155521" y="90279"/>
                </a:lnTo>
                <a:lnTo>
                  <a:pt x="155560" y="90091"/>
                </a:lnTo>
                <a:lnTo>
                  <a:pt x="134262" y="88960"/>
                </a:lnTo>
                <a:close/>
              </a:path>
              <a:path w="453389" h="140334">
                <a:moveTo>
                  <a:pt x="142438" y="18659"/>
                </a:moveTo>
                <a:lnTo>
                  <a:pt x="108252" y="18659"/>
                </a:lnTo>
                <a:lnTo>
                  <a:pt x="116231" y="21297"/>
                </a:lnTo>
                <a:lnTo>
                  <a:pt x="122011" y="26575"/>
                </a:lnTo>
                <a:lnTo>
                  <a:pt x="127791" y="31726"/>
                </a:lnTo>
                <a:lnTo>
                  <a:pt x="131561" y="38888"/>
                </a:lnTo>
                <a:lnTo>
                  <a:pt x="133320" y="48061"/>
                </a:lnTo>
                <a:lnTo>
                  <a:pt x="154618" y="46930"/>
                </a:lnTo>
                <a:lnTo>
                  <a:pt x="151944" y="36505"/>
                </a:lnTo>
                <a:lnTo>
                  <a:pt x="148068" y="27281"/>
                </a:lnTo>
                <a:lnTo>
                  <a:pt x="142991" y="19259"/>
                </a:lnTo>
                <a:lnTo>
                  <a:pt x="142438" y="18659"/>
                </a:lnTo>
                <a:close/>
              </a:path>
              <a:path w="453389" h="140334">
                <a:moveTo>
                  <a:pt x="233568" y="0"/>
                </a:moveTo>
                <a:lnTo>
                  <a:pt x="193635" y="13181"/>
                </a:lnTo>
                <a:lnTo>
                  <a:pt x="173068" y="49946"/>
                </a:lnTo>
                <a:lnTo>
                  <a:pt x="171183" y="70113"/>
                </a:lnTo>
                <a:lnTo>
                  <a:pt x="171535" y="77923"/>
                </a:lnTo>
                <a:lnTo>
                  <a:pt x="182892" y="114805"/>
                </a:lnTo>
                <a:lnTo>
                  <a:pt x="215522" y="137775"/>
                </a:lnTo>
                <a:lnTo>
                  <a:pt x="233568" y="139849"/>
                </a:lnTo>
                <a:lnTo>
                  <a:pt x="243016" y="139330"/>
                </a:lnTo>
                <a:lnTo>
                  <a:pt x="279556" y="121284"/>
                </a:lnTo>
                <a:lnTo>
                  <a:pt x="225369" y="121284"/>
                </a:lnTo>
                <a:lnTo>
                  <a:pt x="217674" y="119179"/>
                </a:lnTo>
                <a:lnTo>
                  <a:pt x="193517" y="85144"/>
                </a:lnTo>
                <a:lnTo>
                  <a:pt x="192292" y="70113"/>
                </a:lnTo>
                <a:lnTo>
                  <a:pt x="192598" y="62303"/>
                </a:lnTo>
                <a:lnTo>
                  <a:pt x="211517" y="24878"/>
                </a:lnTo>
                <a:lnTo>
                  <a:pt x="217674" y="20732"/>
                </a:lnTo>
                <a:lnTo>
                  <a:pt x="225024" y="18659"/>
                </a:lnTo>
                <a:lnTo>
                  <a:pt x="279411" y="18659"/>
                </a:lnTo>
                <a:lnTo>
                  <a:pt x="273761" y="13181"/>
                </a:lnTo>
                <a:lnTo>
                  <a:pt x="267117" y="8481"/>
                </a:lnTo>
                <a:lnTo>
                  <a:pt x="259790" y="4770"/>
                </a:lnTo>
                <a:lnTo>
                  <a:pt x="251756" y="2120"/>
                </a:lnTo>
                <a:lnTo>
                  <a:pt x="243016" y="530"/>
                </a:lnTo>
                <a:lnTo>
                  <a:pt x="233568" y="0"/>
                </a:lnTo>
                <a:close/>
              </a:path>
              <a:path w="453389" h="140334">
                <a:moveTo>
                  <a:pt x="279411" y="18659"/>
                </a:moveTo>
                <a:lnTo>
                  <a:pt x="242238" y="18659"/>
                </a:lnTo>
                <a:lnTo>
                  <a:pt x="249652" y="20732"/>
                </a:lnTo>
                <a:lnTo>
                  <a:pt x="255808" y="24878"/>
                </a:lnTo>
                <a:lnTo>
                  <a:pt x="274727" y="62303"/>
                </a:lnTo>
                <a:lnTo>
                  <a:pt x="275033" y="70113"/>
                </a:lnTo>
                <a:lnTo>
                  <a:pt x="274727" y="77923"/>
                </a:lnTo>
                <a:lnTo>
                  <a:pt x="255808" y="115158"/>
                </a:lnTo>
                <a:lnTo>
                  <a:pt x="249652" y="119179"/>
                </a:lnTo>
                <a:lnTo>
                  <a:pt x="241891" y="121284"/>
                </a:lnTo>
                <a:lnTo>
                  <a:pt x="279556" y="121284"/>
                </a:lnTo>
                <a:lnTo>
                  <a:pt x="295671" y="80573"/>
                </a:lnTo>
                <a:lnTo>
                  <a:pt x="296142" y="70113"/>
                </a:lnTo>
                <a:lnTo>
                  <a:pt x="295791" y="62303"/>
                </a:lnTo>
                <a:lnTo>
                  <a:pt x="295671" y="59652"/>
                </a:lnTo>
                <a:lnTo>
                  <a:pt x="279556" y="18800"/>
                </a:lnTo>
                <a:lnTo>
                  <a:pt x="279411" y="18659"/>
                </a:lnTo>
                <a:close/>
              </a:path>
              <a:path w="453389" h="140334">
                <a:moveTo>
                  <a:pt x="345773" y="3015"/>
                </a:moveTo>
                <a:lnTo>
                  <a:pt x="317879" y="3015"/>
                </a:lnTo>
                <a:lnTo>
                  <a:pt x="317879" y="136833"/>
                </a:lnTo>
                <a:lnTo>
                  <a:pt x="338234" y="136833"/>
                </a:lnTo>
                <a:lnTo>
                  <a:pt x="338234" y="38826"/>
                </a:lnTo>
                <a:lnTo>
                  <a:pt x="358734" y="38826"/>
                </a:lnTo>
                <a:lnTo>
                  <a:pt x="345773" y="3015"/>
                </a:lnTo>
                <a:close/>
              </a:path>
              <a:path w="453389" h="140334">
                <a:moveTo>
                  <a:pt x="453205" y="38826"/>
                </a:moveTo>
                <a:lnTo>
                  <a:pt x="432849" y="38826"/>
                </a:lnTo>
                <a:lnTo>
                  <a:pt x="432849" y="136833"/>
                </a:lnTo>
                <a:lnTo>
                  <a:pt x="453205" y="136833"/>
                </a:lnTo>
                <a:lnTo>
                  <a:pt x="453205" y="38826"/>
                </a:lnTo>
                <a:close/>
              </a:path>
              <a:path w="453389" h="140334">
                <a:moveTo>
                  <a:pt x="358734" y="38826"/>
                </a:moveTo>
                <a:lnTo>
                  <a:pt x="338234" y="38826"/>
                </a:lnTo>
                <a:lnTo>
                  <a:pt x="374233" y="136645"/>
                </a:lnTo>
                <a:lnTo>
                  <a:pt x="396850" y="136645"/>
                </a:lnTo>
                <a:lnTo>
                  <a:pt x="405590" y="112897"/>
                </a:lnTo>
                <a:lnTo>
                  <a:pt x="385542" y="112897"/>
                </a:lnTo>
                <a:lnTo>
                  <a:pt x="358734" y="38826"/>
                </a:lnTo>
                <a:close/>
              </a:path>
              <a:path w="453389" h="140334">
                <a:moveTo>
                  <a:pt x="453205" y="3015"/>
                </a:moveTo>
                <a:lnTo>
                  <a:pt x="425310" y="3015"/>
                </a:lnTo>
                <a:lnTo>
                  <a:pt x="385542" y="112897"/>
                </a:lnTo>
                <a:lnTo>
                  <a:pt x="405590" y="112897"/>
                </a:lnTo>
                <a:lnTo>
                  <a:pt x="432849" y="38826"/>
                </a:lnTo>
                <a:lnTo>
                  <a:pt x="453205" y="38826"/>
                </a:lnTo>
                <a:lnTo>
                  <a:pt x="453205" y="3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object 1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4718" y="1188713"/>
            <a:ext cx="12399849" cy="91327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723"/>
            <a:ext cx="20104100" cy="11310620"/>
            <a:chOff x="0" y="-723"/>
            <a:chExt cx="20104100" cy="11310620"/>
          </a:xfrm>
        </p:grpSpPr>
        <p:sp>
          <p:nvSpPr>
            <p:cNvPr id="3" name="object 3" descr=""/>
            <p:cNvSpPr/>
            <p:nvPr/>
          </p:nvSpPr>
          <p:spPr>
            <a:xfrm>
              <a:off x="13273954" y="0"/>
              <a:ext cx="6830695" cy="11308715"/>
            </a:xfrm>
            <a:custGeom>
              <a:avLst/>
              <a:gdLst/>
              <a:ahLst/>
              <a:cxnLst/>
              <a:rect l="l" t="t" r="r" b="b"/>
              <a:pathLst>
                <a:path w="6830694" h="11308715">
                  <a:moveTo>
                    <a:pt x="0" y="11308556"/>
                  </a:moveTo>
                  <a:lnTo>
                    <a:pt x="6830146" y="11308556"/>
                  </a:lnTo>
                  <a:lnTo>
                    <a:pt x="6830146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C40E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21857" y="8729745"/>
              <a:ext cx="203456" cy="20627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720826" y="6411435"/>
              <a:ext cx="2503805" cy="2538095"/>
            </a:xfrm>
            <a:custGeom>
              <a:avLst/>
              <a:gdLst/>
              <a:ahLst/>
              <a:cxnLst/>
              <a:rect l="l" t="t" r="r" b="b"/>
              <a:pathLst>
                <a:path w="2503805" h="2538095">
                  <a:moveTo>
                    <a:pt x="261429" y="12763"/>
                  </a:moveTo>
                  <a:lnTo>
                    <a:pt x="246380" y="12852"/>
                  </a:lnTo>
                  <a:lnTo>
                    <a:pt x="0" y="263690"/>
                  </a:lnTo>
                  <a:lnTo>
                    <a:pt x="101" y="281965"/>
                  </a:lnTo>
                  <a:lnTo>
                    <a:pt x="261429" y="12763"/>
                  </a:lnTo>
                  <a:close/>
                </a:path>
                <a:path w="2503805" h="2538095">
                  <a:moveTo>
                    <a:pt x="342569" y="12306"/>
                  </a:moveTo>
                  <a:lnTo>
                    <a:pt x="330111" y="12369"/>
                  </a:lnTo>
                  <a:lnTo>
                    <a:pt x="482" y="347268"/>
                  </a:lnTo>
                  <a:lnTo>
                    <a:pt x="584" y="365239"/>
                  </a:lnTo>
                  <a:lnTo>
                    <a:pt x="342569" y="12306"/>
                  </a:lnTo>
                  <a:close/>
                </a:path>
                <a:path w="2503805" h="2538095">
                  <a:moveTo>
                    <a:pt x="422605" y="11836"/>
                  </a:moveTo>
                  <a:lnTo>
                    <a:pt x="414832" y="11887"/>
                  </a:lnTo>
                  <a:lnTo>
                    <a:pt x="965" y="434174"/>
                  </a:lnTo>
                  <a:lnTo>
                    <a:pt x="1028" y="445274"/>
                  </a:lnTo>
                  <a:lnTo>
                    <a:pt x="422605" y="11836"/>
                  </a:lnTo>
                  <a:close/>
                </a:path>
                <a:path w="2503805" h="2538095">
                  <a:moveTo>
                    <a:pt x="507136" y="11353"/>
                  </a:moveTo>
                  <a:lnTo>
                    <a:pt x="495173" y="11430"/>
                  </a:lnTo>
                  <a:lnTo>
                    <a:pt x="1422" y="513207"/>
                  </a:lnTo>
                  <a:lnTo>
                    <a:pt x="1536" y="533196"/>
                  </a:lnTo>
                  <a:lnTo>
                    <a:pt x="507136" y="11353"/>
                  </a:lnTo>
                  <a:close/>
                </a:path>
                <a:path w="2503805" h="2538095">
                  <a:moveTo>
                    <a:pt x="590969" y="10871"/>
                  </a:moveTo>
                  <a:lnTo>
                    <a:pt x="576224" y="10960"/>
                  </a:lnTo>
                  <a:lnTo>
                    <a:pt x="1905" y="595680"/>
                  </a:lnTo>
                  <a:lnTo>
                    <a:pt x="2032" y="617575"/>
                  </a:lnTo>
                  <a:lnTo>
                    <a:pt x="590969" y="10871"/>
                  </a:lnTo>
                  <a:close/>
                </a:path>
                <a:path w="2503805" h="2538095">
                  <a:moveTo>
                    <a:pt x="670420" y="10426"/>
                  </a:moveTo>
                  <a:lnTo>
                    <a:pt x="661644" y="10464"/>
                  </a:lnTo>
                  <a:lnTo>
                    <a:pt x="2387" y="680669"/>
                  </a:lnTo>
                  <a:lnTo>
                    <a:pt x="2501" y="699744"/>
                  </a:lnTo>
                  <a:lnTo>
                    <a:pt x="670420" y="10426"/>
                  </a:lnTo>
                  <a:close/>
                </a:path>
                <a:path w="2503805" h="2538095">
                  <a:moveTo>
                    <a:pt x="751865" y="9956"/>
                  </a:moveTo>
                  <a:lnTo>
                    <a:pt x="745185" y="9994"/>
                  </a:lnTo>
                  <a:lnTo>
                    <a:pt x="2882" y="767372"/>
                  </a:lnTo>
                  <a:lnTo>
                    <a:pt x="2959" y="779792"/>
                  </a:lnTo>
                  <a:lnTo>
                    <a:pt x="751865" y="9956"/>
                  </a:lnTo>
                  <a:close/>
                </a:path>
                <a:path w="2503805" h="2538095">
                  <a:moveTo>
                    <a:pt x="839978" y="9448"/>
                  </a:moveTo>
                  <a:lnTo>
                    <a:pt x="821740" y="9550"/>
                  </a:lnTo>
                  <a:lnTo>
                    <a:pt x="3314" y="841260"/>
                  </a:lnTo>
                  <a:lnTo>
                    <a:pt x="3492" y="872845"/>
                  </a:lnTo>
                  <a:lnTo>
                    <a:pt x="839978" y="9448"/>
                  </a:lnTo>
                  <a:close/>
                </a:path>
                <a:path w="2503805" h="2538095">
                  <a:moveTo>
                    <a:pt x="917727" y="9004"/>
                  </a:moveTo>
                  <a:lnTo>
                    <a:pt x="908951" y="9055"/>
                  </a:lnTo>
                  <a:lnTo>
                    <a:pt x="3822" y="930783"/>
                  </a:lnTo>
                  <a:lnTo>
                    <a:pt x="3937" y="950264"/>
                  </a:lnTo>
                  <a:lnTo>
                    <a:pt x="917727" y="9004"/>
                  </a:lnTo>
                  <a:close/>
                </a:path>
                <a:path w="2503805" h="2538095">
                  <a:moveTo>
                    <a:pt x="999464" y="8534"/>
                  </a:moveTo>
                  <a:lnTo>
                    <a:pt x="992085" y="8572"/>
                  </a:lnTo>
                  <a:lnTo>
                    <a:pt x="4292" y="1012444"/>
                  </a:lnTo>
                  <a:lnTo>
                    <a:pt x="4419" y="1035659"/>
                  </a:lnTo>
                  <a:lnTo>
                    <a:pt x="999464" y="8534"/>
                  </a:lnTo>
                  <a:close/>
                </a:path>
                <a:path w="2503805" h="2538095">
                  <a:moveTo>
                    <a:pt x="1084694" y="8039"/>
                  </a:moveTo>
                  <a:lnTo>
                    <a:pt x="1071740" y="8115"/>
                  </a:lnTo>
                  <a:lnTo>
                    <a:pt x="4737" y="1090269"/>
                  </a:lnTo>
                  <a:lnTo>
                    <a:pt x="4940" y="1124585"/>
                  </a:lnTo>
                  <a:lnTo>
                    <a:pt x="1084694" y="8039"/>
                  </a:lnTo>
                  <a:close/>
                </a:path>
                <a:path w="2503805" h="2538095">
                  <a:moveTo>
                    <a:pt x="1168234" y="7569"/>
                  </a:moveTo>
                  <a:lnTo>
                    <a:pt x="1152880" y="7658"/>
                  </a:lnTo>
                  <a:lnTo>
                    <a:pt x="5219" y="1174051"/>
                  </a:lnTo>
                  <a:lnTo>
                    <a:pt x="5410" y="1207757"/>
                  </a:lnTo>
                  <a:lnTo>
                    <a:pt x="1168234" y="7569"/>
                  </a:lnTo>
                  <a:close/>
                </a:path>
                <a:path w="2503805" h="2538095">
                  <a:moveTo>
                    <a:pt x="1245184" y="7124"/>
                  </a:moveTo>
                  <a:lnTo>
                    <a:pt x="1240891" y="7150"/>
                  </a:lnTo>
                  <a:lnTo>
                    <a:pt x="5740" y="1264894"/>
                  </a:lnTo>
                  <a:lnTo>
                    <a:pt x="5854" y="1283868"/>
                  </a:lnTo>
                  <a:lnTo>
                    <a:pt x="1245184" y="7124"/>
                  </a:lnTo>
                  <a:close/>
                </a:path>
                <a:path w="2503805" h="2538095">
                  <a:moveTo>
                    <a:pt x="1329905" y="6642"/>
                  </a:moveTo>
                  <a:lnTo>
                    <a:pt x="1321142" y="6692"/>
                  </a:lnTo>
                  <a:lnTo>
                    <a:pt x="6184" y="1343126"/>
                  </a:lnTo>
                  <a:lnTo>
                    <a:pt x="6362" y="1372692"/>
                  </a:lnTo>
                  <a:lnTo>
                    <a:pt x="1329905" y="6642"/>
                  </a:lnTo>
                  <a:close/>
                </a:path>
                <a:path w="2503805" h="2538095">
                  <a:moveTo>
                    <a:pt x="1411643" y="6172"/>
                  </a:moveTo>
                  <a:lnTo>
                    <a:pt x="1404162" y="6210"/>
                  </a:lnTo>
                  <a:lnTo>
                    <a:pt x="6692" y="1432052"/>
                  </a:lnTo>
                  <a:lnTo>
                    <a:pt x="6807" y="1450619"/>
                  </a:lnTo>
                  <a:lnTo>
                    <a:pt x="1411643" y="6172"/>
                  </a:lnTo>
                  <a:close/>
                </a:path>
                <a:path w="2503805" h="2538095">
                  <a:moveTo>
                    <a:pt x="1494091" y="5689"/>
                  </a:moveTo>
                  <a:lnTo>
                    <a:pt x="1486611" y="5740"/>
                  </a:lnTo>
                  <a:lnTo>
                    <a:pt x="7150" y="1509369"/>
                  </a:lnTo>
                  <a:lnTo>
                    <a:pt x="7327" y="1540357"/>
                  </a:lnTo>
                  <a:lnTo>
                    <a:pt x="1494091" y="5689"/>
                  </a:lnTo>
                  <a:close/>
                </a:path>
                <a:path w="2503805" h="2538095">
                  <a:moveTo>
                    <a:pt x="1576527" y="5219"/>
                  </a:moveTo>
                  <a:lnTo>
                    <a:pt x="1569046" y="5270"/>
                  </a:lnTo>
                  <a:lnTo>
                    <a:pt x="7645" y="1595361"/>
                  </a:lnTo>
                  <a:lnTo>
                    <a:pt x="7785" y="1621307"/>
                  </a:lnTo>
                  <a:lnTo>
                    <a:pt x="1576527" y="5219"/>
                  </a:lnTo>
                  <a:close/>
                </a:path>
                <a:path w="2503805" h="2538095">
                  <a:moveTo>
                    <a:pt x="1656372" y="4762"/>
                  </a:moveTo>
                  <a:lnTo>
                    <a:pt x="1653971" y="4775"/>
                  </a:lnTo>
                  <a:lnTo>
                    <a:pt x="8115" y="1677631"/>
                  </a:lnTo>
                  <a:lnTo>
                    <a:pt x="8267" y="1705889"/>
                  </a:lnTo>
                  <a:lnTo>
                    <a:pt x="1656372" y="4762"/>
                  </a:lnTo>
                  <a:close/>
                </a:path>
                <a:path w="2503805" h="2538095">
                  <a:moveTo>
                    <a:pt x="1739011" y="4292"/>
                  </a:moveTo>
                  <a:lnTo>
                    <a:pt x="1736318" y="4305"/>
                  </a:lnTo>
                  <a:lnTo>
                    <a:pt x="8623" y="1767052"/>
                  </a:lnTo>
                  <a:lnTo>
                    <a:pt x="8724" y="1783410"/>
                  </a:lnTo>
                  <a:lnTo>
                    <a:pt x="1739011" y="4292"/>
                  </a:lnTo>
                  <a:close/>
                </a:path>
                <a:path w="2503805" h="2538095">
                  <a:moveTo>
                    <a:pt x="1820938" y="3822"/>
                  </a:moveTo>
                  <a:lnTo>
                    <a:pt x="1819236" y="3835"/>
                  </a:lnTo>
                  <a:lnTo>
                    <a:pt x="9055" y="1843671"/>
                  </a:lnTo>
                  <a:lnTo>
                    <a:pt x="9232" y="1873846"/>
                  </a:lnTo>
                  <a:lnTo>
                    <a:pt x="1820938" y="3822"/>
                  </a:lnTo>
                  <a:close/>
                </a:path>
                <a:path w="2503805" h="2538095">
                  <a:moveTo>
                    <a:pt x="1885213" y="105003"/>
                  </a:moveTo>
                  <a:lnTo>
                    <a:pt x="10020" y="2010918"/>
                  </a:lnTo>
                  <a:lnTo>
                    <a:pt x="10185" y="2040496"/>
                  </a:lnTo>
                  <a:lnTo>
                    <a:pt x="1885213" y="105003"/>
                  </a:lnTo>
                  <a:close/>
                </a:path>
                <a:path w="2503805" h="2538095">
                  <a:moveTo>
                    <a:pt x="1906168" y="3327"/>
                  </a:moveTo>
                  <a:lnTo>
                    <a:pt x="1898891" y="3378"/>
                  </a:lnTo>
                  <a:lnTo>
                    <a:pt x="9537" y="1927352"/>
                  </a:lnTo>
                  <a:lnTo>
                    <a:pt x="9715" y="1957019"/>
                  </a:lnTo>
                  <a:lnTo>
                    <a:pt x="1906168" y="3327"/>
                  </a:lnTo>
                  <a:close/>
                </a:path>
                <a:path w="2503805" h="2538095">
                  <a:moveTo>
                    <a:pt x="2068042" y="2400"/>
                  </a:moveTo>
                  <a:lnTo>
                    <a:pt x="2066645" y="2413"/>
                  </a:lnTo>
                  <a:lnTo>
                    <a:pt x="10528" y="2100249"/>
                  </a:lnTo>
                  <a:lnTo>
                    <a:pt x="10629" y="2117814"/>
                  </a:lnTo>
                  <a:lnTo>
                    <a:pt x="2068042" y="2400"/>
                  </a:lnTo>
                  <a:close/>
                </a:path>
                <a:path w="2503805" h="2538095">
                  <a:moveTo>
                    <a:pt x="2143315" y="176491"/>
                  </a:moveTo>
                  <a:lnTo>
                    <a:pt x="11925" y="2342705"/>
                  </a:lnTo>
                  <a:lnTo>
                    <a:pt x="12115" y="2376322"/>
                  </a:lnTo>
                  <a:lnTo>
                    <a:pt x="2143315" y="176491"/>
                  </a:lnTo>
                  <a:close/>
                </a:path>
                <a:path w="2503805" h="2538095">
                  <a:moveTo>
                    <a:pt x="2153869" y="1905"/>
                  </a:moveTo>
                  <a:lnTo>
                    <a:pt x="2145690" y="1955"/>
                  </a:lnTo>
                  <a:lnTo>
                    <a:pt x="10934" y="2171712"/>
                  </a:lnTo>
                  <a:lnTo>
                    <a:pt x="11176" y="2213610"/>
                  </a:lnTo>
                  <a:lnTo>
                    <a:pt x="2153869" y="1905"/>
                  </a:lnTo>
                  <a:close/>
                </a:path>
                <a:path w="2503805" h="2538095">
                  <a:moveTo>
                    <a:pt x="2232825" y="1460"/>
                  </a:moveTo>
                  <a:lnTo>
                    <a:pt x="2231631" y="1460"/>
                  </a:lnTo>
                  <a:lnTo>
                    <a:pt x="11468" y="2262365"/>
                  </a:lnTo>
                  <a:lnTo>
                    <a:pt x="11620" y="2289708"/>
                  </a:lnTo>
                  <a:lnTo>
                    <a:pt x="2232825" y="1460"/>
                  </a:lnTo>
                  <a:close/>
                </a:path>
                <a:path w="2503805" h="2538095">
                  <a:moveTo>
                    <a:pt x="2277173" y="295541"/>
                  </a:moveTo>
                  <a:lnTo>
                    <a:pt x="75946" y="2537358"/>
                  </a:lnTo>
                  <a:lnTo>
                    <a:pt x="101257" y="2537218"/>
                  </a:lnTo>
                  <a:lnTo>
                    <a:pt x="2277173" y="295541"/>
                  </a:lnTo>
                  <a:close/>
                </a:path>
                <a:path w="2503805" h="2538095">
                  <a:moveTo>
                    <a:pt x="2397201" y="520"/>
                  </a:moveTo>
                  <a:lnTo>
                    <a:pt x="2396998" y="520"/>
                  </a:lnTo>
                  <a:lnTo>
                    <a:pt x="12369" y="2419413"/>
                  </a:lnTo>
                  <a:lnTo>
                    <a:pt x="12636" y="2466657"/>
                  </a:lnTo>
                  <a:lnTo>
                    <a:pt x="2397201" y="520"/>
                  </a:lnTo>
                  <a:close/>
                </a:path>
                <a:path w="2503805" h="2538095">
                  <a:moveTo>
                    <a:pt x="2470632" y="517220"/>
                  </a:moveTo>
                  <a:lnTo>
                    <a:pt x="485330" y="2535009"/>
                  </a:lnTo>
                  <a:lnTo>
                    <a:pt x="515937" y="2534831"/>
                  </a:lnTo>
                  <a:lnTo>
                    <a:pt x="2470632" y="517220"/>
                  </a:lnTo>
                  <a:close/>
                </a:path>
                <a:path w="2503805" h="2538095">
                  <a:moveTo>
                    <a:pt x="2486317" y="0"/>
                  </a:moveTo>
                  <a:lnTo>
                    <a:pt x="2481224" y="38"/>
                  </a:lnTo>
                  <a:lnTo>
                    <a:pt x="12877" y="2508745"/>
                  </a:lnTo>
                  <a:lnTo>
                    <a:pt x="13042" y="2537714"/>
                  </a:lnTo>
                  <a:lnTo>
                    <a:pt x="27800" y="2537637"/>
                  </a:lnTo>
                  <a:lnTo>
                    <a:pt x="2486317" y="0"/>
                  </a:lnTo>
                  <a:close/>
                </a:path>
                <a:path w="2503805" h="2538095">
                  <a:moveTo>
                    <a:pt x="2491511" y="159461"/>
                  </a:moveTo>
                  <a:lnTo>
                    <a:pt x="152400" y="2536914"/>
                  </a:lnTo>
                  <a:lnTo>
                    <a:pt x="189484" y="2536710"/>
                  </a:lnTo>
                  <a:lnTo>
                    <a:pt x="2491511" y="160464"/>
                  </a:lnTo>
                  <a:lnTo>
                    <a:pt x="2491511" y="159461"/>
                  </a:lnTo>
                  <a:close/>
                </a:path>
                <a:path w="2503805" h="2538095">
                  <a:moveTo>
                    <a:pt x="2492006" y="245452"/>
                  </a:moveTo>
                  <a:lnTo>
                    <a:pt x="2491981" y="241325"/>
                  </a:lnTo>
                  <a:lnTo>
                    <a:pt x="242811" y="2536406"/>
                  </a:lnTo>
                  <a:lnTo>
                    <a:pt x="264236" y="2536279"/>
                  </a:lnTo>
                  <a:lnTo>
                    <a:pt x="2492006" y="245452"/>
                  </a:lnTo>
                  <a:close/>
                </a:path>
                <a:path w="2503805" h="2538095">
                  <a:moveTo>
                    <a:pt x="2492476" y="328028"/>
                  </a:moveTo>
                  <a:lnTo>
                    <a:pt x="2492464" y="325704"/>
                  </a:lnTo>
                  <a:lnTo>
                    <a:pt x="317969" y="2535974"/>
                  </a:lnTo>
                  <a:lnTo>
                    <a:pt x="353758" y="2535758"/>
                  </a:lnTo>
                  <a:lnTo>
                    <a:pt x="2492476" y="328028"/>
                  </a:lnTo>
                  <a:close/>
                </a:path>
                <a:path w="2503805" h="2538095">
                  <a:moveTo>
                    <a:pt x="2492959" y="412610"/>
                  </a:moveTo>
                  <a:lnTo>
                    <a:pt x="2492933" y="408063"/>
                  </a:lnTo>
                  <a:lnTo>
                    <a:pt x="403987" y="2535478"/>
                  </a:lnTo>
                  <a:lnTo>
                    <a:pt x="432600" y="2535313"/>
                  </a:lnTo>
                  <a:lnTo>
                    <a:pt x="2492959" y="412610"/>
                  </a:lnTo>
                  <a:close/>
                </a:path>
                <a:path w="2503805" h="2538095">
                  <a:moveTo>
                    <a:pt x="2493911" y="578256"/>
                  </a:moveTo>
                  <a:lnTo>
                    <a:pt x="2493899" y="576237"/>
                  </a:lnTo>
                  <a:lnTo>
                    <a:pt x="574751" y="2534501"/>
                  </a:lnTo>
                  <a:lnTo>
                    <a:pt x="591693" y="2534399"/>
                  </a:lnTo>
                  <a:lnTo>
                    <a:pt x="2493911" y="578256"/>
                  </a:lnTo>
                  <a:close/>
                </a:path>
                <a:path w="2503805" h="2538095">
                  <a:moveTo>
                    <a:pt x="2494394" y="661619"/>
                  </a:moveTo>
                  <a:lnTo>
                    <a:pt x="2494381" y="660006"/>
                  </a:lnTo>
                  <a:lnTo>
                    <a:pt x="650608" y="2534056"/>
                  </a:lnTo>
                  <a:lnTo>
                    <a:pt x="680402" y="2533891"/>
                  </a:lnTo>
                  <a:lnTo>
                    <a:pt x="2494394" y="661619"/>
                  </a:lnTo>
                  <a:close/>
                </a:path>
                <a:path w="2503805" h="2538095">
                  <a:moveTo>
                    <a:pt x="2494889" y="748334"/>
                  </a:moveTo>
                  <a:lnTo>
                    <a:pt x="2494838" y="740054"/>
                  </a:lnTo>
                  <a:lnTo>
                    <a:pt x="733742" y="2533586"/>
                  </a:lnTo>
                  <a:lnTo>
                    <a:pt x="762241" y="2533421"/>
                  </a:lnTo>
                  <a:lnTo>
                    <a:pt x="2494889" y="748334"/>
                  </a:lnTo>
                  <a:close/>
                </a:path>
                <a:path w="2503805" h="2538095">
                  <a:moveTo>
                    <a:pt x="2495346" y="827163"/>
                  </a:moveTo>
                  <a:lnTo>
                    <a:pt x="817067" y="2533104"/>
                  </a:lnTo>
                  <a:lnTo>
                    <a:pt x="843788" y="2532951"/>
                  </a:lnTo>
                  <a:lnTo>
                    <a:pt x="2495346" y="828167"/>
                  </a:lnTo>
                  <a:lnTo>
                    <a:pt x="2495346" y="827163"/>
                  </a:lnTo>
                  <a:close/>
                </a:path>
                <a:path w="2503805" h="2538095">
                  <a:moveTo>
                    <a:pt x="2495829" y="912761"/>
                  </a:moveTo>
                  <a:lnTo>
                    <a:pt x="2495816" y="909421"/>
                  </a:lnTo>
                  <a:lnTo>
                    <a:pt x="905090" y="2532596"/>
                  </a:lnTo>
                  <a:lnTo>
                    <a:pt x="920737" y="2532507"/>
                  </a:lnTo>
                  <a:lnTo>
                    <a:pt x="2495829" y="912761"/>
                  </a:lnTo>
                  <a:close/>
                </a:path>
                <a:path w="2503805" h="2538095">
                  <a:moveTo>
                    <a:pt x="2496337" y="1001280"/>
                  </a:moveTo>
                  <a:lnTo>
                    <a:pt x="2496261" y="987856"/>
                  </a:lnTo>
                  <a:lnTo>
                    <a:pt x="976960" y="2532189"/>
                  </a:lnTo>
                  <a:lnTo>
                    <a:pt x="1013548" y="2531973"/>
                  </a:lnTo>
                  <a:lnTo>
                    <a:pt x="2496337" y="1001280"/>
                  </a:lnTo>
                  <a:close/>
                </a:path>
                <a:path w="2503805" h="2538095">
                  <a:moveTo>
                    <a:pt x="2496794" y="1080922"/>
                  </a:moveTo>
                  <a:lnTo>
                    <a:pt x="2496769" y="1075169"/>
                  </a:lnTo>
                  <a:lnTo>
                    <a:pt x="1066469" y="2531668"/>
                  </a:lnTo>
                  <a:lnTo>
                    <a:pt x="1088898" y="2531541"/>
                  </a:lnTo>
                  <a:lnTo>
                    <a:pt x="2496794" y="1080922"/>
                  </a:lnTo>
                  <a:close/>
                </a:path>
                <a:path w="2503805" h="2538095">
                  <a:moveTo>
                    <a:pt x="2497277" y="1163891"/>
                  </a:moveTo>
                  <a:lnTo>
                    <a:pt x="2497239" y="1158951"/>
                  </a:lnTo>
                  <a:lnTo>
                    <a:pt x="1147318" y="2531211"/>
                  </a:lnTo>
                  <a:lnTo>
                    <a:pt x="1173035" y="2531059"/>
                  </a:lnTo>
                  <a:lnTo>
                    <a:pt x="2497277" y="1163891"/>
                  </a:lnTo>
                  <a:close/>
                </a:path>
                <a:path w="2503805" h="2538095">
                  <a:moveTo>
                    <a:pt x="2497772" y="1250696"/>
                  </a:moveTo>
                  <a:lnTo>
                    <a:pt x="2497709" y="1239291"/>
                  </a:lnTo>
                  <a:lnTo>
                    <a:pt x="1224673" y="2530767"/>
                  </a:lnTo>
                  <a:lnTo>
                    <a:pt x="1260348" y="2530564"/>
                  </a:lnTo>
                  <a:lnTo>
                    <a:pt x="2497772" y="1250696"/>
                  </a:lnTo>
                  <a:close/>
                </a:path>
                <a:path w="2503805" h="2538095">
                  <a:moveTo>
                    <a:pt x="2498255" y="1336192"/>
                  </a:moveTo>
                  <a:lnTo>
                    <a:pt x="2498179" y="1320749"/>
                  </a:lnTo>
                  <a:lnTo>
                    <a:pt x="1308303" y="2530284"/>
                  </a:lnTo>
                  <a:lnTo>
                    <a:pt x="1341793" y="2530094"/>
                  </a:lnTo>
                  <a:lnTo>
                    <a:pt x="2498255" y="1336192"/>
                  </a:lnTo>
                  <a:close/>
                </a:path>
                <a:path w="2503805" h="2538095">
                  <a:moveTo>
                    <a:pt x="2498712" y="1414513"/>
                  </a:moveTo>
                  <a:lnTo>
                    <a:pt x="2498687" y="1409268"/>
                  </a:lnTo>
                  <a:lnTo>
                    <a:pt x="1398511" y="2529763"/>
                  </a:lnTo>
                  <a:lnTo>
                    <a:pt x="1416456" y="2529662"/>
                  </a:lnTo>
                  <a:lnTo>
                    <a:pt x="2498712" y="1414513"/>
                  </a:lnTo>
                  <a:close/>
                </a:path>
                <a:path w="2503805" h="2538095">
                  <a:moveTo>
                    <a:pt x="2499207" y="1501025"/>
                  </a:moveTo>
                  <a:lnTo>
                    <a:pt x="2499144" y="1489722"/>
                  </a:lnTo>
                  <a:lnTo>
                    <a:pt x="1476463" y="2529319"/>
                  </a:lnTo>
                  <a:lnTo>
                    <a:pt x="1503273" y="2529167"/>
                  </a:lnTo>
                  <a:lnTo>
                    <a:pt x="2499207" y="1501025"/>
                  </a:lnTo>
                  <a:close/>
                </a:path>
                <a:path w="2503805" h="2538095">
                  <a:moveTo>
                    <a:pt x="2499677" y="1583588"/>
                  </a:moveTo>
                  <a:lnTo>
                    <a:pt x="2499626" y="1574101"/>
                  </a:lnTo>
                  <a:lnTo>
                    <a:pt x="1564081" y="2528824"/>
                  </a:lnTo>
                  <a:lnTo>
                    <a:pt x="1580629" y="2528722"/>
                  </a:lnTo>
                  <a:lnTo>
                    <a:pt x="2499677" y="1583588"/>
                  </a:lnTo>
                  <a:close/>
                </a:path>
                <a:path w="2503805" h="2538095">
                  <a:moveTo>
                    <a:pt x="2500172" y="1668576"/>
                  </a:moveTo>
                  <a:lnTo>
                    <a:pt x="2500096" y="1656168"/>
                  </a:lnTo>
                  <a:lnTo>
                    <a:pt x="1641932" y="2528366"/>
                  </a:lnTo>
                  <a:lnTo>
                    <a:pt x="1667548" y="2528227"/>
                  </a:lnTo>
                  <a:lnTo>
                    <a:pt x="2500172" y="1668576"/>
                  </a:lnTo>
                  <a:close/>
                </a:path>
                <a:path w="2503805" h="2538095">
                  <a:moveTo>
                    <a:pt x="2500642" y="1751952"/>
                  </a:moveTo>
                  <a:lnTo>
                    <a:pt x="2500579" y="1739734"/>
                  </a:lnTo>
                  <a:lnTo>
                    <a:pt x="1726666" y="2527884"/>
                  </a:lnTo>
                  <a:lnTo>
                    <a:pt x="1747697" y="2527770"/>
                  </a:lnTo>
                  <a:lnTo>
                    <a:pt x="2500642" y="1751952"/>
                  </a:lnTo>
                  <a:close/>
                </a:path>
                <a:path w="2503805" h="2538095">
                  <a:moveTo>
                    <a:pt x="2501112" y="1834222"/>
                  </a:moveTo>
                  <a:lnTo>
                    <a:pt x="2501061" y="1824329"/>
                  </a:lnTo>
                  <a:lnTo>
                    <a:pt x="1809394" y="2527414"/>
                  </a:lnTo>
                  <a:lnTo>
                    <a:pt x="1829828" y="2527300"/>
                  </a:lnTo>
                  <a:lnTo>
                    <a:pt x="2501112" y="1834222"/>
                  </a:lnTo>
                  <a:close/>
                </a:path>
                <a:path w="2503805" h="2538095">
                  <a:moveTo>
                    <a:pt x="2501595" y="1916379"/>
                  </a:moveTo>
                  <a:lnTo>
                    <a:pt x="2501544" y="1909216"/>
                  </a:lnTo>
                  <a:lnTo>
                    <a:pt x="1896224" y="2526919"/>
                  </a:lnTo>
                  <a:lnTo>
                    <a:pt x="1907882" y="2526842"/>
                  </a:lnTo>
                  <a:lnTo>
                    <a:pt x="2501595" y="1916379"/>
                  </a:lnTo>
                  <a:close/>
                </a:path>
                <a:path w="2503805" h="2538095">
                  <a:moveTo>
                    <a:pt x="2502077" y="2002078"/>
                  </a:moveTo>
                  <a:lnTo>
                    <a:pt x="2502014" y="1990267"/>
                  </a:lnTo>
                  <a:lnTo>
                    <a:pt x="1974570" y="2526461"/>
                  </a:lnTo>
                  <a:lnTo>
                    <a:pt x="1994306" y="2526347"/>
                  </a:lnTo>
                  <a:lnTo>
                    <a:pt x="2502077" y="2002078"/>
                  </a:lnTo>
                  <a:close/>
                </a:path>
                <a:path w="2503805" h="2538095">
                  <a:moveTo>
                    <a:pt x="2502573" y="2087676"/>
                  </a:moveTo>
                  <a:lnTo>
                    <a:pt x="2502484" y="2071725"/>
                  </a:lnTo>
                  <a:lnTo>
                    <a:pt x="2056511" y="2525992"/>
                  </a:lnTo>
                  <a:lnTo>
                    <a:pt x="2077237" y="2525877"/>
                  </a:lnTo>
                  <a:lnTo>
                    <a:pt x="2502573" y="2087676"/>
                  </a:lnTo>
                  <a:close/>
                </a:path>
                <a:path w="2503805" h="2538095">
                  <a:moveTo>
                    <a:pt x="2503043" y="2168728"/>
                  </a:moveTo>
                  <a:lnTo>
                    <a:pt x="2502966" y="2157526"/>
                  </a:lnTo>
                  <a:lnTo>
                    <a:pt x="2141042" y="2525509"/>
                  </a:lnTo>
                  <a:lnTo>
                    <a:pt x="2157577" y="2525420"/>
                  </a:lnTo>
                  <a:lnTo>
                    <a:pt x="2503043" y="2168728"/>
                  </a:lnTo>
                  <a:close/>
                </a:path>
                <a:path w="2503805" h="2538095">
                  <a:moveTo>
                    <a:pt x="2503513" y="2250783"/>
                  </a:moveTo>
                  <a:lnTo>
                    <a:pt x="2503462" y="2242413"/>
                  </a:lnTo>
                  <a:lnTo>
                    <a:pt x="2226564" y="2525014"/>
                  </a:lnTo>
                  <a:lnTo>
                    <a:pt x="2237028" y="2524963"/>
                  </a:lnTo>
                  <a:lnTo>
                    <a:pt x="2503513" y="2250783"/>
                  </a:lnTo>
                  <a:close/>
                </a:path>
              </a:pathLst>
            </a:custGeom>
            <a:solidFill>
              <a:srgbClr val="FFFFFF">
                <a:alpha val="51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9885" y="6424663"/>
              <a:ext cx="181136" cy="18636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23352" y="8728332"/>
              <a:ext cx="201965" cy="20768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3720826" y="6411410"/>
              <a:ext cx="2503805" cy="2537460"/>
            </a:xfrm>
            <a:custGeom>
              <a:avLst/>
              <a:gdLst/>
              <a:ahLst/>
              <a:cxnLst/>
              <a:rect l="l" t="t" r="r" b="b"/>
              <a:pathLst>
                <a:path w="2503805" h="2537459">
                  <a:moveTo>
                    <a:pt x="262915" y="12788"/>
                  </a:moveTo>
                  <a:lnTo>
                    <a:pt x="244881" y="12890"/>
                  </a:lnTo>
                  <a:lnTo>
                    <a:pt x="0" y="265226"/>
                  </a:lnTo>
                  <a:lnTo>
                    <a:pt x="88" y="280479"/>
                  </a:lnTo>
                  <a:lnTo>
                    <a:pt x="262915" y="12788"/>
                  </a:lnTo>
                  <a:close/>
                </a:path>
                <a:path w="2503805" h="2537459">
                  <a:moveTo>
                    <a:pt x="345160" y="12306"/>
                  </a:moveTo>
                  <a:lnTo>
                    <a:pt x="327418" y="12407"/>
                  </a:lnTo>
                  <a:lnTo>
                    <a:pt x="495" y="350024"/>
                  </a:lnTo>
                  <a:lnTo>
                    <a:pt x="571" y="362635"/>
                  </a:lnTo>
                  <a:lnTo>
                    <a:pt x="345160" y="12306"/>
                  </a:lnTo>
                  <a:close/>
                </a:path>
                <a:path w="2503805" h="2537459">
                  <a:moveTo>
                    <a:pt x="424205" y="11861"/>
                  </a:moveTo>
                  <a:lnTo>
                    <a:pt x="413232" y="11925"/>
                  </a:lnTo>
                  <a:lnTo>
                    <a:pt x="977" y="435813"/>
                  </a:lnTo>
                  <a:lnTo>
                    <a:pt x="1028" y="443687"/>
                  </a:lnTo>
                  <a:lnTo>
                    <a:pt x="424205" y="11861"/>
                  </a:lnTo>
                  <a:close/>
                </a:path>
                <a:path w="2503805" h="2537459">
                  <a:moveTo>
                    <a:pt x="511022" y="11366"/>
                  </a:moveTo>
                  <a:lnTo>
                    <a:pt x="491286" y="11468"/>
                  </a:lnTo>
                  <a:lnTo>
                    <a:pt x="1447" y="517169"/>
                  </a:lnTo>
                  <a:lnTo>
                    <a:pt x="1511" y="529285"/>
                  </a:lnTo>
                  <a:lnTo>
                    <a:pt x="511022" y="11366"/>
                  </a:lnTo>
                  <a:close/>
                </a:path>
                <a:path w="2503805" h="2537459">
                  <a:moveTo>
                    <a:pt x="594360" y="10883"/>
                  </a:moveTo>
                  <a:lnTo>
                    <a:pt x="572719" y="11010"/>
                  </a:lnTo>
                  <a:lnTo>
                    <a:pt x="1917" y="599236"/>
                  </a:lnTo>
                  <a:lnTo>
                    <a:pt x="2006" y="614172"/>
                  </a:lnTo>
                  <a:lnTo>
                    <a:pt x="594360" y="10883"/>
                  </a:lnTo>
                  <a:close/>
                </a:path>
                <a:path w="2503805" h="2537459">
                  <a:moveTo>
                    <a:pt x="675500" y="10414"/>
                  </a:moveTo>
                  <a:lnTo>
                    <a:pt x="656666" y="10528"/>
                  </a:lnTo>
                  <a:lnTo>
                    <a:pt x="2425" y="685736"/>
                  </a:lnTo>
                  <a:lnTo>
                    <a:pt x="2476" y="694626"/>
                  </a:lnTo>
                  <a:lnTo>
                    <a:pt x="675500" y="10414"/>
                  </a:lnTo>
                  <a:close/>
                </a:path>
                <a:path w="2503805" h="2537459">
                  <a:moveTo>
                    <a:pt x="754545" y="9969"/>
                  </a:moveTo>
                  <a:lnTo>
                    <a:pt x="742276" y="10033"/>
                  </a:lnTo>
                  <a:lnTo>
                    <a:pt x="2895" y="770318"/>
                  </a:lnTo>
                  <a:lnTo>
                    <a:pt x="2933" y="777087"/>
                  </a:lnTo>
                  <a:lnTo>
                    <a:pt x="754545" y="9969"/>
                  </a:lnTo>
                  <a:close/>
                </a:path>
                <a:path w="2503805" h="2537459">
                  <a:moveTo>
                    <a:pt x="846455" y="9436"/>
                  </a:moveTo>
                  <a:lnTo>
                    <a:pt x="815251" y="9613"/>
                  </a:lnTo>
                  <a:lnTo>
                    <a:pt x="3340" y="847839"/>
                  </a:lnTo>
                  <a:lnTo>
                    <a:pt x="3454" y="866317"/>
                  </a:lnTo>
                  <a:lnTo>
                    <a:pt x="846455" y="9436"/>
                  </a:lnTo>
                  <a:close/>
                </a:path>
                <a:path w="2503805" h="2537459">
                  <a:moveTo>
                    <a:pt x="922909" y="8991"/>
                  </a:moveTo>
                  <a:lnTo>
                    <a:pt x="903681" y="9105"/>
                  </a:lnTo>
                  <a:lnTo>
                    <a:pt x="3860" y="936167"/>
                  </a:lnTo>
                  <a:lnTo>
                    <a:pt x="3911" y="945045"/>
                  </a:lnTo>
                  <a:lnTo>
                    <a:pt x="922909" y="8991"/>
                  </a:lnTo>
                  <a:close/>
                </a:path>
                <a:path w="2503805" h="2537459">
                  <a:moveTo>
                    <a:pt x="1007237" y="8509"/>
                  </a:moveTo>
                  <a:lnTo>
                    <a:pt x="984313" y="8648"/>
                  </a:lnTo>
                  <a:lnTo>
                    <a:pt x="4330" y="1020343"/>
                  </a:lnTo>
                  <a:lnTo>
                    <a:pt x="4381" y="1027811"/>
                  </a:lnTo>
                  <a:lnTo>
                    <a:pt x="1007237" y="8509"/>
                  </a:lnTo>
                  <a:close/>
                </a:path>
                <a:path w="2503805" h="2537459">
                  <a:moveTo>
                    <a:pt x="1095057" y="8013"/>
                  </a:moveTo>
                  <a:lnTo>
                    <a:pt x="1061173" y="8204"/>
                  </a:lnTo>
                  <a:lnTo>
                    <a:pt x="4800" y="1101001"/>
                  </a:lnTo>
                  <a:lnTo>
                    <a:pt x="4876" y="1114120"/>
                  </a:lnTo>
                  <a:lnTo>
                    <a:pt x="1095057" y="8013"/>
                  </a:lnTo>
                  <a:close/>
                </a:path>
                <a:path w="2503805" h="2537459">
                  <a:moveTo>
                    <a:pt x="1177201" y="7543"/>
                  </a:moveTo>
                  <a:lnTo>
                    <a:pt x="1143901" y="7734"/>
                  </a:lnTo>
                  <a:lnTo>
                    <a:pt x="5270" y="1183157"/>
                  </a:lnTo>
                  <a:lnTo>
                    <a:pt x="5359" y="1198702"/>
                  </a:lnTo>
                  <a:lnTo>
                    <a:pt x="1177201" y="7543"/>
                  </a:lnTo>
                  <a:close/>
                </a:path>
                <a:path w="2503805" h="2537459">
                  <a:moveTo>
                    <a:pt x="1252359" y="7112"/>
                  </a:moveTo>
                  <a:lnTo>
                    <a:pt x="1233716" y="7213"/>
                  </a:lnTo>
                  <a:lnTo>
                    <a:pt x="5778" y="1272286"/>
                  </a:lnTo>
                  <a:lnTo>
                    <a:pt x="5803" y="1276629"/>
                  </a:lnTo>
                  <a:lnTo>
                    <a:pt x="1252359" y="7112"/>
                  </a:lnTo>
                  <a:close/>
                </a:path>
                <a:path w="2503805" h="2537459">
                  <a:moveTo>
                    <a:pt x="1340167" y="6604"/>
                  </a:moveTo>
                  <a:lnTo>
                    <a:pt x="1310970" y="6769"/>
                  </a:lnTo>
                  <a:lnTo>
                    <a:pt x="6248" y="1353540"/>
                  </a:lnTo>
                  <a:lnTo>
                    <a:pt x="6299" y="1362430"/>
                  </a:lnTo>
                  <a:lnTo>
                    <a:pt x="1340167" y="6604"/>
                  </a:lnTo>
                  <a:close/>
                </a:path>
                <a:path w="2503805" h="2537459">
                  <a:moveTo>
                    <a:pt x="1417129" y="6159"/>
                  </a:moveTo>
                  <a:lnTo>
                    <a:pt x="1398778" y="6273"/>
                  </a:lnTo>
                  <a:lnTo>
                    <a:pt x="6731" y="1437627"/>
                  </a:lnTo>
                  <a:lnTo>
                    <a:pt x="6769" y="1445196"/>
                  </a:lnTo>
                  <a:lnTo>
                    <a:pt x="1417129" y="6159"/>
                  </a:lnTo>
                  <a:close/>
                </a:path>
                <a:path w="2503805" h="2537459">
                  <a:moveTo>
                    <a:pt x="1505648" y="5651"/>
                  </a:moveTo>
                  <a:lnTo>
                    <a:pt x="1475041" y="5829"/>
                  </a:lnTo>
                  <a:lnTo>
                    <a:pt x="7213" y="1521104"/>
                  </a:lnTo>
                  <a:lnTo>
                    <a:pt x="7251" y="1528572"/>
                  </a:lnTo>
                  <a:lnTo>
                    <a:pt x="1505648" y="5651"/>
                  </a:lnTo>
                  <a:close/>
                </a:path>
                <a:path w="2503805" h="2537459">
                  <a:moveTo>
                    <a:pt x="1585683" y="5194"/>
                  </a:moveTo>
                  <a:lnTo>
                    <a:pt x="1559966" y="5346"/>
                  </a:lnTo>
                  <a:lnTo>
                    <a:pt x="7683" y="1604479"/>
                  </a:lnTo>
                  <a:lnTo>
                    <a:pt x="7721" y="1612239"/>
                  </a:lnTo>
                  <a:lnTo>
                    <a:pt x="1585683" y="5194"/>
                  </a:lnTo>
                  <a:close/>
                </a:path>
                <a:path w="2503805" h="2537459">
                  <a:moveTo>
                    <a:pt x="1669224" y="4711"/>
                  </a:moveTo>
                  <a:lnTo>
                    <a:pt x="1641208" y="4876"/>
                  </a:lnTo>
                  <a:lnTo>
                    <a:pt x="8178" y="1690674"/>
                  </a:lnTo>
                  <a:lnTo>
                    <a:pt x="8191" y="1692998"/>
                  </a:lnTo>
                  <a:lnTo>
                    <a:pt x="1669224" y="4711"/>
                  </a:lnTo>
                  <a:close/>
                </a:path>
                <a:path w="2503805" h="2537459">
                  <a:moveTo>
                    <a:pt x="1745678" y="4279"/>
                  </a:moveTo>
                  <a:lnTo>
                    <a:pt x="1729536" y="4368"/>
                  </a:lnTo>
                  <a:lnTo>
                    <a:pt x="8661" y="1773948"/>
                  </a:lnTo>
                  <a:lnTo>
                    <a:pt x="8674" y="1776577"/>
                  </a:lnTo>
                  <a:lnTo>
                    <a:pt x="1745678" y="4279"/>
                  </a:lnTo>
                  <a:close/>
                </a:path>
                <a:path w="2503805" h="2537459">
                  <a:moveTo>
                    <a:pt x="1835086" y="3759"/>
                  </a:moveTo>
                  <a:lnTo>
                    <a:pt x="1805178" y="3937"/>
                  </a:lnTo>
                  <a:lnTo>
                    <a:pt x="9131" y="1857933"/>
                  </a:lnTo>
                  <a:lnTo>
                    <a:pt x="9144" y="1859648"/>
                  </a:lnTo>
                  <a:lnTo>
                    <a:pt x="1835086" y="3759"/>
                  </a:lnTo>
                  <a:close/>
                </a:path>
                <a:path w="2503805" h="2537459">
                  <a:moveTo>
                    <a:pt x="1917128" y="3289"/>
                  </a:moveTo>
                  <a:lnTo>
                    <a:pt x="1887829" y="3467"/>
                  </a:lnTo>
                  <a:lnTo>
                    <a:pt x="9601" y="1938578"/>
                  </a:lnTo>
                  <a:lnTo>
                    <a:pt x="9652" y="1945944"/>
                  </a:lnTo>
                  <a:lnTo>
                    <a:pt x="1917128" y="3289"/>
                  </a:lnTo>
                  <a:close/>
                </a:path>
                <a:path w="2503805" h="2537459">
                  <a:moveTo>
                    <a:pt x="1999564" y="2819"/>
                  </a:moveTo>
                  <a:lnTo>
                    <a:pt x="1970354" y="2984"/>
                  </a:lnTo>
                  <a:lnTo>
                    <a:pt x="109791" y="1923567"/>
                  </a:lnTo>
                  <a:lnTo>
                    <a:pt x="1999564" y="2819"/>
                  </a:lnTo>
                  <a:close/>
                </a:path>
                <a:path w="2503805" h="2537459">
                  <a:moveTo>
                    <a:pt x="2076030" y="2387"/>
                  </a:moveTo>
                  <a:lnTo>
                    <a:pt x="2058581" y="2476"/>
                  </a:lnTo>
                  <a:lnTo>
                    <a:pt x="10579" y="2108454"/>
                  </a:lnTo>
                  <a:lnTo>
                    <a:pt x="10591" y="2109863"/>
                  </a:lnTo>
                  <a:lnTo>
                    <a:pt x="2076030" y="2387"/>
                  </a:lnTo>
                  <a:close/>
                </a:path>
                <a:path w="2503805" h="2537459">
                  <a:moveTo>
                    <a:pt x="2170519" y="1841"/>
                  </a:moveTo>
                  <a:lnTo>
                    <a:pt x="2129155" y="2082"/>
                  </a:lnTo>
                  <a:lnTo>
                    <a:pt x="11036" y="2188502"/>
                  </a:lnTo>
                  <a:lnTo>
                    <a:pt x="11087" y="2196782"/>
                  </a:lnTo>
                  <a:lnTo>
                    <a:pt x="2170519" y="1841"/>
                  </a:lnTo>
                  <a:close/>
                </a:path>
                <a:path w="2503805" h="2537459">
                  <a:moveTo>
                    <a:pt x="2245677" y="1409"/>
                  </a:moveTo>
                  <a:lnTo>
                    <a:pt x="2218664" y="1562"/>
                  </a:lnTo>
                  <a:lnTo>
                    <a:pt x="11544" y="2275509"/>
                  </a:lnTo>
                  <a:lnTo>
                    <a:pt x="11544" y="2276716"/>
                  </a:lnTo>
                  <a:lnTo>
                    <a:pt x="2245677" y="1409"/>
                  </a:lnTo>
                  <a:close/>
                </a:path>
                <a:path w="2503805" h="2537459">
                  <a:moveTo>
                    <a:pt x="2331199" y="914"/>
                  </a:moveTo>
                  <a:lnTo>
                    <a:pt x="2298103" y="1104"/>
                  </a:lnTo>
                  <a:lnTo>
                    <a:pt x="183362" y="2184082"/>
                  </a:lnTo>
                  <a:lnTo>
                    <a:pt x="2331199" y="914"/>
                  </a:lnTo>
                  <a:close/>
                </a:path>
                <a:path w="2503805" h="2537459">
                  <a:moveTo>
                    <a:pt x="2420416" y="406"/>
                  </a:moveTo>
                  <a:lnTo>
                    <a:pt x="2373871" y="673"/>
                  </a:lnTo>
                  <a:lnTo>
                    <a:pt x="12496" y="2442959"/>
                  </a:lnTo>
                  <a:lnTo>
                    <a:pt x="12496" y="2443162"/>
                  </a:lnTo>
                  <a:lnTo>
                    <a:pt x="2420416" y="406"/>
                  </a:lnTo>
                  <a:close/>
                </a:path>
                <a:path w="2503805" h="2537459">
                  <a:moveTo>
                    <a:pt x="2490686" y="14947"/>
                  </a:moveTo>
                  <a:lnTo>
                    <a:pt x="2490597" y="0"/>
                  </a:lnTo>
                  <a:lnTo>
                    <a:pt x="2461996" y="165"/>
                  </a:lnTo>
                  <a:lnTo>
                    <a:pt x="12992" y="2528252"/>
                  </a:lnTo>
                  <a:lnTo>
                    <a:pt x="13017" y="2533510"/>
                  </a:lnTo>
                  <a:lnTo>
                    <a:pt x="2490686" y="14947"/>
                  </a:lnTo>
                  <a:close/>
                </a:path>
                <a:path w="2503805" h="2537459">
                  <a:moveTo>
                    <a:pt x="2491105" y="89331"/>
                  </a:moveTo>
                  <a:lnTo>
                    <a:pt x="2490965" y="63690"/>
                  </a:lnTo>
                  <a:lnTo>
                    <a:pt x="302463" y="2318258"/>
                  </a:lnTo>
                  <a:lnTo>
                    <a:pt x="2491105" y="89331"/>
                  </a:lnTo>
                  <a:close/>
                </a:path>
                <a:path w="2503805" h="2537459">
                  <a:moveTo>
                    <a:pt x="2491625" y="178663"/>
                  </a:moveTo>
                  <a:lnTo>
                    <a:pt x="2491409" y="141109"/>
                  </a:lnTo>
                  <a:lnTo>
                    <a:pt x="170535" y="2536837"/>
                  </a:lnTo>
                  <a:lnTo>
                    <a:pt x="171538" y="2536837"/>
                  </a:lnTo>
                  <a:lnTo>
                    <a:pt x="2491625" y="178663"/>
                  </a:lnTo>
                  <a:close/>
                </a:path>
                <a:path w="2503805" h="2537459">
                  <a:moveTo>
                    <a:pt x="2492057" y="254368"/>
                  </a:moveTo>
                  <a:lnTo>
                    <a:pt x="2491930" y="232664"/>
                  </a:lnTo>
                  <a:lnTo>
                    <a:pt x="251383" y="2536380"/>
                  </a:lnTo>
                  <a:lnTo>
                    <a:pt x="255473" y="2536355"/>
                  </a:lnTo>
                  <a:lnTo>
                    <a:pt x="2492057" y="254368"/>
                  </a:lnTo>
                  <a:close/>
                </a:path>
                <a:path w="2503805" h="2537459">
                  <a:moveTo>
                    <a:pt x="2492578" y="345008"/>
                  </a:moveTo>
                  <a:lnTo>
                    <a:pt x="2492362" y="308775"/>
                  </a:lnTo>
                  <a:lnTo>
                    <a:pt x="334708" y="2535898"/>
                  </a:lnTo>
                  <a:lnTo>
                    <a:pt x="337007" y="2535885"/>
                  </a:lnTo>
                  <a:lnTo>
                    <a:pt x="2492578" y="345008"/>
                  </a:lnTo>
                  <a:close/>
                </a:path>
                <a:path w="2503805" h="2537459">
                  <a:moveTo>
                    <a:pt x="2493035" y="424853"/>
                  </a:moveTo>
                  <a:lnTo>
                    <a:pt x="2492870" y="395884"/>
                  </a:lnTo>
                  <a:lnTo>
                    <a:pt x="416052" y="2535428"/>
                  </a:lnTo>
                  <a:lnTo>
                    <a:pt x="420535" y="2535402"/>
                  </a:lnTo>
                  <a:lnTo>
                    <a:pt x="2493035" y="424853"/>
                  </a:lnTo>
                  <a:close/>
                </a:path>
                <a:path w="2503805" h="2537459">
                  <a:moveTo>
                    <a:pt x="2493518" y="509231"/>
                  </a:moveTo>
                  <a:lnTo>
                    <a:pt x="2493340" y="478243"/>
                  </a:lnTo>
                  <a:lnTo>
                    <a:pt x="523570" y="2511602"/>
                  </a:lnTo>
                  <a:lnTo>
                    <a:pt x="2493518" y="509231"/>
                  </a:lnTo>
                  <a:close/>
                </a:path>
                <a:path w="2503805" h="2537459">
                  <a:moveTo>
                    <a:pt x="2493962" y="585952"/>
                  </a:moveTo>
                  <a:lnTo>
                    <a:pt x="2493861" y="568782"/>
                  </a:lnTo>
                  <a:lnTo>
                    <a:pt x="582117" y="2534475"/>
                  </a:lnTo>
                  <a:lnTo>
                    <a:pt x="584111" y="2534462"/>
                  </a:lnTo>
                  <a:lnTo>
                    <a:pt x="2493962" y="585952"/>
                  </a:lnTo>
                  <a:close/>
                </a:path>
                <a:path w="2503805" h="2537459">
                  <a:moveTo>
                    <a:pt x="2494470" y="675779"/>
                  </a:moveTo>
                  <a:lnTo>
                    <a:pt x="2494305" y="645604"/>
                  </a:lnTo>
                  <a:lnTo>
                    <a:pt x="664857" y="2534005"/>
                  </a:lnTo>
                  <a:lnTo>
                    <a:pt x="666457" y="2533993"/>
                  </a:lnTo>
                  <a:lnTo>
                    <a:pt x="2494470" y="675779"/>
                  </a:lnTo>
                  <a:close/>
                </a:path>
                <a:path w="2503805" h="2537459">
                  <a:moveTo>
                    <a:pt x="2494953" y="758647"/>
                  </a:moveTo>
                  <a:lnTo>
                    <a:pt x="2494788" y="729780"/>
                  </a:lnTo>
                  <a:lnTo>
                    <a:pt x="743902" y="2533548"/>
                  </a:lnTo>
                  <a:lnTo>
                    <a:pt x="752081" y="2533510"/>
                  </a:lnTo>
                  <a:lnTo>
                    <a:pt x="2494953" y="758647"/>
                  </a:lnTo>
                  <a:close/>
                </a:path>
                <a:path w="2503805" h="2537459">
                  <a:moveTo>
                    <a:pt x="2495423" y="841222"/>
                  </a:moveTo>
                  <a:lnTo>
                    <a:pt x="2495270" y="814171"/>
                  </a:lnTo>
                  <a:lnTo>
                    <a:pt x="829932" y="2533053"/>
                  </a:lnTo>
                  <a:lnTo>
                    <a:pt x="830922" y="2533053"/>
                  </a:lnTo>
                  <a:lnTo>
                    <a:pt x="2495423" y="841222"/>
                  </a:lnTo>
                  <a:close/>
                </a:path>
                <a:path w="2503805" h="2537459">
                  <a:moveTo>
                    <a:pt x="2495867" y="919137"/>
                  </a:moveTo>
                  <a:lnTo>
                    <a:pt x="2495778" y="903300"/>
                  </a:lnTo>
                  <a:lnTo>
                    <a:pt x="911174" y="2532596"/>
                  </a:lnTo>
                  <a:lnTo>
                    <a:pt x="914463" y="2532570"/>
                  </a:lnTo>
                  <a:lnTo>
                    <a:pt x="2495867" y="919137"/>
                  </a:lnTo>
                  <a:close/>
                </a:path>
                <a:path w="2503805" h="2537459">
                  <a:moveTo>
                    <a:pt x="2496413" y="1013117"/>
                  </a:moveTo>
                  <a:lnTo>
                    <a:pt x="2496197" y="976071"/>
                  </a:lnTo>
                  <a:lnTo>
                    <a:pt x="988618" y="2532151"/>
                  </a:lnTo>
                  <a:lnTo>
                    <a:pt x="1001877" y="2532075"/>
                  </a:lnTo>
                  <a:lnTo>
                    <a:pt x="2496413" y="1013117"/>
                  </a:lnTo>
                  <a:close/>
                </a:path>
                <a:path w="2503805" h="2537459">
                  <a:moveTo>
                    <a:pt x="2496845" y="1089418"/>
                  </a:moveTo>
                  <a:lnTo>
                    <a:pt x="2496718" y="1066711"/>
                  </a:lnTo>
                  <a:lnTo>
                    <a:pt x="1074851" y="2531656"/>
                  </a:lnTo>
                  <a:lnTo>
                    <a:pt x="1080528" y="2531618"/>
                  </a:lnTo>
                  <a:lnTo>
                    <a:pt x="2496845" y="1089418"/>
                  </a:lnTo>
                  <a:close/>
                </a:path>
                <a:path w="2503805" h="2537459">
                  <a:moveTo>
                    <a:pt x="2497340" y="1174610"/>
                  </a:moveTo>
                  <a:lnTo>
                    <a:pt x="2497188" y="1148575"/>
                  </a:lnTo>
                  <a:lnTo>
                    <a:pt x="1157579" y="2531173"/>
                  </a:lnTo>
                  <a:lnTo>
                    <a:pt x="1162469" y="2531148"/>
                  </a:lnTo>
                  <a:lnTo>
                    <a:pt x="2497340" y="1174610"/>
                  </a:lnTo>
                  <a:close/>
                </a:path>
                <a:path w="2503805" h="2537459">
                  <a:moveTo>
                    <a:pt x="2497836" y="1263040"/>
                  </a:moveTo>
                  <a:lnTo>
                    <a:pt x="2497632" y="1226896"/>
                  </a:lnTo>
                  <a:lnTo>
                    <a:pt x="1236929" y="2530716"/>
                  </a:lnTo>
                  <a:lnTo>
                    <a:pt x="1248295" y="2530652"/>
                  </a:lnTo>
                  <a:lnTo>
                    <a:pt x="2497836" y="1263040"/>
                  </a:lnTo>
                  <a:close/>
                </a:path>
                <a:path w="2503805" h="2537459">
                  <a:moveTo>
                    <a:pt x="2498318" y="1345501"/>
                  </a:moveTo>
                  <a:lnTo>
                    <a:pt x="2498115" y="1311592"/>
                  </a:lnTo>
                  <a:lnTo>
                    <a:pt x="1317472" y="2530259"/>
                  </a:lnTo>
                  <a:lnTo>
                    <a:pt x="1332623" y="2530170"/>
                  </a:lnTo>
                  <a:lnTo>
                    <a:pt x="2498318" y="1345501"/>
                  </a:lnTo>
                  <a:close/>
                </a:path>
                <a:path w="2503805" h="2537459">
                  <a:moveTo>
                    <a:pt x="2498750" y="1421104"/>
                  </a:moveTo>
                  <a:lnTo>
                    <a:pt x="2498648" y="1402930"/>
                  </a:lnTo>
                  <a:lnTo>
                    <a:pt x="1404886" y="2529763"/>
                  </a:lnTo>
                  <a:lnTo>
                    <a:pt x="1410081" y="2529725"/>
                  </a:lnTo>
                  <a:lnTo>
                    <a:pt x="2498750" y="1421104"/>
                  </a:lnTo>
                  <a:close/>
                </a:path>
                <a:path w="2503805" h="2537459">
                  <a:moveTo>
                    <a:pt x="2499258" y="1509026"/>
                  </a:moveTo>
                  <a:lnTo>
                    <a:pt x="2499093" y="1481874"/>
                  </a:lnTo>
                  <a:lnTo>
                    <a:pt x="1484337" y="2529306"/>
                  </a:lnTo>
                  <a:lnTo>
                    <a:pt x="1495399" y="2529243"/>
                  </a:lnTo>
                  <a:lnTo>
                    <a:pt x="2499258" y="1509026"/>
                  </a:lnTo>
                  <a:close/>
                </a:path>
                <a:path w="2503805" h="2537459">
                  <a:moveTo>
                    <a:pt x="2499703" y="1587246"/>
                  </a:moveTo>
                  <a:lnTo>
                    <a:pt x="2499601" y="1570596"/>
                  </a:lnTo>
                  <a:lnTo>
                    <a:pt x="1567675" y="2528824"/>
                  </a:lnTo>
                  <a:lnTo>
                    <a:pt x="1576946" y="2528773"/>
                  </a:lnTo>
                  <a:lnTo>
                    <a:pt x="2499703" y="1587246"/>
                  </a:lnTo>
                  <a:close/>
                </a:path>
                <a:path w="2503805" h="2537459">
                  <a:moveTo>
                    <a:pt x="2500211" y="1675371"/>
                  </a:moveTo>
                  <a:lnTo>
                    <a:pt x="2500058" y="1649425"/>
                  </a:lnTo>
                  <a:lnTo>
                    <a:pt x="1648612" y="2528354"/>
                  </a:lnTo>
                  <a:lnTo>
                    <a:pt x="1660867" y="2528290"/>
                  </a:lnTo>
                  <a:lnTo>
                    <a:pt x="2500211" y="1675371"/>
                  </a:lnTo>
                  <a:close/>
                </a:path>
                <a:path w="2503805" h="2537459">
                  <a:moveTo>
                    <a:pt x="2500668" y="1756625"/>
                  </a:moveTo>
                  <a:lnTo>
                    <a:pt x="2500553" y="1735226"/>
                  </a:lnTo>
                  <a:lnTo>
                    <a:pt x="1731149" y="2527884"/>
                  </a:lnTo>
                  <a:lnTo>
                    <a:pt x="1743214" y="2527820"/>
                  </a:lnTo>
                  <a:lnTo>
                    <a:pt x="2500668" y="1756625"/>
                  </a:lnTo>
                  <a:close/>
                </a:path>
                <a:path w="2503805" h="2537459">
                  <a:moveTo>
                    <a:pt x="2501150" y="1839696"/>
                  </a:moveTo>
                  <a:lnTo>
                    <a:pt x="2501036" y="1819008"/>
                  </a:lnTo>
                  <a:lnTo>
                    <a:pt x="1814677" y="2527401"/>
                  </a:lnTo>
                  <a:lnTo>
                    <a:pt x="1824545" y="2527350"/>
                  </a:lnTo>
                  <a:lnTo>
                    <a:pt x="2501150" y="1839696"/>
                  </a:lnTo>
                  <a:close/>
                </a:path>
                <a:path w="2503805" h="2537459">
                  <a:moveTo>
                    <a:pt x="2501608" y="1918728"/>
                  </a:moveTo>
                  <a:lnTo>
                    <a:pt x="2501531" y="1906917"/>
                  </a:lnTo>
                  <a:lnTo>
                    <a:pt x="1898510" y="2526931"/>
                  </a:lnTo>
                  <a:lnTo>
                    <a:pt x="1905584" y="2526881"/>
                  </a:lnTo>
                  <a:lnTo>
                    <a:pt x="2501608" y="1918728"/>
                  </a:lnTo>
                  <a:close/>
                </a:path>
                <a:path w="2503805" h="2537459">
                  <a:moveTo>
                    <a:pt x="2502103" y="2006244"/>
                  </a:moveTo>
                  <a:lnTo>
                    <a:pt x="2501989" y="1986254"/>
                  </a:lnTo>
                  <a:lnTo>
                    <a:pt x="1978660" y="2526461"/>
                  </a:lnTo>
                  <a:lnTo>
                    <a:pt x="1990318" y="2526398"/>
                  </a:lnTo>
                  <a:lnTo>
                    <a:pt x="2502103" y="2006244"/>
                  </a:lnTo>
                  <a:close/>
                </a:path>
                <a:path w="2503805" h="2537459">
                  <a:moveTo>
                    <a:pt x="2502585" y="2090216"/>
                  </a:moveTo>
                  <a:lnTo>
                    <a:pt x="2502471" y="2069223"/>
                  </a:lnTo>
                  <a:lnTo>
                    <a:pt x="2059000" y="2526004"/>
                  </a:lnTo>
                  <a:lnTo>
                    <a:pt x="2074849" y="2525915"/>
                  </a:lnTo>
                  <a:lnTo>
                    <a:pt x="2502585" y="2090216"/>
                  </a:lnTo>
                  <a:close/>
                </a:path>
                <a:path w="2503805" h="2537459">
                  <a:moveTo>
                    <a:pt x="2503055" y="2171573"/>
                  </a:moveTo>
                  <a:lnTo>
                    <a:pt x="2502954" y="2154821"/>
                  </a:lnTo>
                  <a:lnTo>
                    <a:pt x="2143823" y="2525522"/>
                  </a:lnTo>
                  <a:lnTo>
                    <a:pt x="2154796" y="2525458"/>
                  </a:lnTo>
                  <a:lnTo>
                    <a:pt x="2503055" y="2171573"/>
                  </a:lnTo>
                  <a:close/>
                </a:path>
                <a:path w="2503805" h="2537459">
                  <a:moveTo>
                    <a:pt x="2503513" y="2252027"/>
                  </a:moveTo>
                  <a:lnTo>
                    <a:pt x="2503449" y="2241423"/>
                  </a:lnTo>
                  <a:lnTo>
                    <a:pt x="2227554" y="2525039"/>
                  </a:lnTo>
                  <a:lnTo>
                    <a:pt x="2235936" y="2524988"/>
                  </a:lnTo>
                  <a:lnTo>
                    <a:pt x="2503513" y="2252027"/>
                  </a:lnTo>
                  <a:close/>
                </a:path>
              </a:pathLst>
            </a:custGeom>
            <a:solidFill>
              <a:srgbClr val="FFFFFF">
                <a:alpha val="51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19889" y="6424654"/>
              <a:ext cx="182519" cy="184958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0" y="-723"/>
              <a:ext cx="13274040" cy="11310620"/>
            </a:xfrm>
            <a:custGeom>
              <a:avLst/>
              <a:gdLst/>
              <a:ahLst/>
              <a:cxnLst/>
              <a:rect l="l" t="t" r="r" b="b"/>
              <a:pathLst>
                <a:path w="13274040" h="11310620">
                  <a:moveTo>
                    <a:pt x="13273953" y="0"/>
                  </a:moveTo>
                  <a:lnTo>
                    <a:pt x="0" y="0"/>
                  </a:lnTo>
                  <a:lnTo>
                    <a:pt x="0" y="11310003"/>
                  </a:lnTo>
                  <a:lnTo>
                    <a:pt x="13273953" y="11310003"/>
                  </a:lnTo>
                  <a:lnTo>
                    <a:pt x="132739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72689" y="646865"/>
              <a:ext cx="657225" cy="404495"/>
            </a:xfrm>
            <a:custGeom>
              <a:avLst/>
              <a:gdLst/>
              <a:ahLst/>
              <a:cxnLst/>
              <a:rect l="l" t="t" r="r" b="b"/>
              <a:pathLst>
                <a:path w="657225" h="404494">
                  <a:moveTo>
                    <a:pt x="156811" y="0"/>
                  </a:moveTo>
                  <a:lnTo>
                    <a:pt x="112028" y="6261"/>
                  </a:lnTo>
                  <a:lnTo>
                    <a:pt x="73505" y="25046"/>
                  </a:lnTo>
                  <a:lnTo>
                    <a:pt x="42592" y="54720"/>
                  </a:lnTo>
                  <a:lnTo>
                    <a:pt x="42469" y="54856"/>
                  </a:lnTo>
                  <a:lnTo>
                    <a:pt x="29810" y="73743"/>
                  </a:lnTo>
                  <a:lnTo>
                    <a:pt x="19057" y="95285"/>
                  </a:lnTo>
                  <a:lnTo>
                    <a:pt x="10719" y="118936"/>
                  </a:lnTo>
                  <a:lnTo>
                    <a:pt x="4858" y="144288"/>
                  </a:lnTo>
                  <a:lnTo>
                    <a:pt x="4764" y="144697"/>
                  </a:lnTo>
                  <a:lnTo>
                    <a:pt x="1221" y="172329"/>
                  </a:lnTo>
                  <a:lnTo>
                    <a:pt x="1191" y="172568"/>
                  </a:lnTo>
                  <a:lnTo>
                    <a:pt x="0" y="202548"/>
                  </a:lnTo>
                  <a:lnTo>
                    <a:pt x="4764" y="260400"/>
                  </a:lnTo>
                  <a:lnTo>
                    <a:pt x="19057" y="309812"/>
                  </a:lnTo>
                  <a:lnTo>
                    <a:pt x="42197" y="349832"/>
                  </a:lnTo>
                  <a:lnTo>
                    <a:pt x="73505" y="379506"/>
                  </a:lnTo>
                  <a:lnTo>
                    <a:pt x="112028" y="397883"/>
                  </a:lnTo>
                  <a:lnTo>
                    <a:pt x="156811" y="404008"/>
                  </a:lnTo>
                  <a:lnTo>
                    <a:pt x="180224" y="402477"/>
                  </a:lnTo>
                  <a:lnTo>
                    <a:pt x="222150" y="390226"/>
                  </a:lnTo>
                  <a:lnTo>
                    <a:pt x="257337" y="365962"/>
                  </a:lnTo>
                  <a:lnTo>
                    <a:pt x="271723" y="350104"/>
                  </a:lnTo>
                  <a:lnTo>
                    <a:pt x="156811" y="350104"/>
                  </a:lnTo>
                  <a:lnTo>
                    <a:pt x="135236" y="347722"/>
                  </a:lnTo>
                  <a:lnTo>
                    <a:pt x="99845" y="328665"/>
                  </a:lnTo>
                  <a:lnTo>
                    <a:pt x="75071" y="290857"/>
                  </a:lnTo>
                  <a:lnTo>
                    <a:pt x="62547" y="236136"/>
                  </a:lnTo>
                  <a:lnTo>
                    <a:pt x="60982" y="202548"/>
                  </a:lnTo>
                  <a:lnTo>
                    <a:pt x="61663" y="179510"/>
                  </a:lnTo>
                  <a:lnTo>
                    <a:pt x="67107" y="138946"/>
                  </a:lnTo>
                  <a:lnTo>
                    <a:pt x="85756" y="92290"/>
                  </a:lnTo>
                  <a:lnTo>
                    <a:pt x="115975" y="63704"/>
                  </a:lnTo>
                  <a:lnTo>
                    <a:pt x="156811" y="53904"/>
                  </a:lnTo>
                  <a:lnTo>
                    <a:pt x="270685" y="53904"/>
                  </a:lnTo>
                  <a:lnTo>
                    <a:pt x="256824" y="38624"/>
                  </a:lnTo>
                  <a:lnTo>
                    <a:pt x="240118" y="25046"/>
                  </a:lnTo>
                  <a:lnTo>
                    <a:pt x="221844" y="14088"/>
                  </a:lnTo>
                  <a:lnTo>
                    <a:pt x="201868" y="6261"/>
                  </a:lnTo>
                  <a:lnTo>
                    <a:pt x="180190" y="1565"/>
                  </a:lnTo>
                  <a:lnTo>
                    <a:pt x="156811" y="0"/>
                  </a:lnTo>
                  <a:close/>
                </a:path>
                <a:path w="657225" h="404494">
                  <a:moveTo>
                    <a:pt x="270685" y="53904"/>
                  </a:moveTo>
                  <a:lnTo>
                    <a:pt x="156811" y="53904"/>
                  </a:lnTo>
                  <a:lnTo>
                    <a:pt x="171717" y="54993"/>
                  </a:lnTo>
                  <a:lnTo>
                    <a:pt x="185397" y="58259"/>
                  </a:lnTo>
                  <a:lnTo>
                    <a:pt x="219291" y="80788"/>
                  </a:lnTo>
                  <a:lnTo>
                    <a:pt x="241751" y="121420"/>
                  </a:lnTo>
                  <a:lnTo>
                    <a:pt x="252471" y="179510"/>
                  </a:lnTo>
                  <a:lnTo>
                    <a:pt x="253186" y="202548"/>
                  </a:lnTo>
                  <a:lnTo>
                    <a:pt x="251620" y="236136"/>
                  </a:lnTo>
                  <a:lnTo>
                    <a:pt x="239097" y="290857"/>
                  </a:lnTo>
                  <a:lnTo>
                    <a:pt x="214289" y="328665"/>
                  </a:lnTo>
                  <a:lnTo>
                    <a:pt x="178625" y="347722"/>
                  </a:lnTo>
                  <a:lnTo>
                    <a:pt x="156811" y="350104"/>
                  </a:lnTo>
                  <a:lnTo>
                    <a:pt x="271723" y="350104"/>
                  </a:lnTo>
                  <a:lnTo>
                    <a:pt x="295111" y="309812"/>
                  </a:lnTo>
                  <a:lnTo>
                    <a:pt x="309404" y="260400"/>
                  </a:lnTo>
                  <a:lnTo>
                    <a:pt x="314168" y="202548"/>
                  </a:lnTo>
                  <a:lnTo>
                    <a:pt x="312953" y="172568"/>
                  </a:lnTo>
                  <a:lnTo>
                    <a:pt x="303263" y="118936"/>
                  </a:lnTo>
                  <a:lnTo>
                    <a:pt x="284017" y="73437"/>
                  </a:lnTo>
                  <a:lnTo>
                    <a:pt x="271609" y="54993"/>
                  </a:lnTo>
                  <a:lnTo>
                    <a:pt x="271517" y="54856"/>
                  </a:lnTo>
                  <a:lnTo>
                    <a:pt x="271426" y="54720"/>
                  </a:lnTo>
                  <a:lnTo>
                    <a:pt x="270685" y="53904"/>
                  </a:lnTo>
                  <a:close/>
                </a:path>
                <a:path w="657225" h="404494">
                  <a:moveTo>
                    <a:pt x="609718" y="314712"/>
                  </a:moveTo>
                  <a:lnTo>
                    <a:pt x="550913" y="314712"/>
                  </a:lnTo>
                  <a:lnTo>
                    <a:pt x="550913" y="395296"/>
                  </a:lnTo>
                  <a:lnTo>
                    <a:pt x="609718" y="395296"/>
                  </a:lnTo>
                  <a:lnTo>
                    <a:pt x="609718" y="314712"/>
                  </a:lnTo>
                  <a:close/>
                </a:path>
                <a:path w="657225" h="404494">
                  <a:moveTo>
                    <a:pt x="609718" y="8711"/>
                  </a:moveTo>
                  <a:lnTo>
                    <a:pt x="543835" y="8711"/>
                  </a:lnTo>
                  <a:lnTo>
                    <a:pt x="355987" y="264620"/>
                  </a:lnTo>
                  <a:lnTo>
                    <a:pt x="355987" y="314712"/>
                  </a:lnTo>
                  <a:lnTo>
                    <a:pt x="657088" y="314712"/>
                  </a:lnTo>
                  <a:lnTo>
                    <a:pt x="657088" y="261353"/>
                  </a:lnTo>
                  <a:lnTo>
                    <a:pt x="422959" y="261353"/>
                  </a:lnTo>
                  <a:lnTo>
                    <a:pt x="550913" y="90384"/>
                  </a:lnTo>
                  <a:lnTo>
                    <a:pt x="609718" y="90384"/>
                  </a:lnTo>
                  <a:lnTo>
                    <a:pt x="609718" y="8711"/>
                  </a:lnTo>
                  <a:close/>
                </a:path>
                <a:path w="657225" h="404494">
                  <a:moveTo>
                    <a:pt x="609718" y="90384"/>
                  </a:moveTo>
                  <a:lnTo>
                    <a:pt x="550913" y="90384"/>
                  </a:lnTo>
                  <a:lnTo>
                    <a:pt x="550913" y="261353"/>
                  </a:lnTo>
                  <a:lnTo>
                    <a:pt x="609718" y="261353"/>
                  </a:lnTo>
                  <a:lnTo>
                    <a:pt x="609718" y="90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0" y="9127558"/>
              <a:ext cx="3068955" cy="2181225"/>
            </a:xfrm>
            <a:custGeom>
              <a:avLst/>
              <a:gdLst/>
              <a:ahLst/>
              <a:cxnLst/>
              <a:rect l="l" t="t" r="r" b="b"/>
              <a:pathLst>
                <a:path w="3068955" h="2181225">
                  <a:moveTo>
                    <a:pt x="3068511" y="0"/>
                  </a:moveTo>
                  <a:lnTo>
                    <a:pt x="0" y="0"/>
                  </a:lnTo>
                  <a:lnTo>
                    <a:pt x="0" y="2180997"/>
                  </a:lnTo>
                  <a:lnTo>
                    <a:pt x="3068511" y="2180997"/>
                  </a:lnTo>
                  <a:lnTo>
                    <a:pt x="3068511" y="0"/>
                  </a:lnTo>
                  <a:close/>
                </a:path>
              </a:pathLst>
            </a:custGeom>
            <a:solidFill>
              <a:srgbClr val="C40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088857" y="575900"/>
              <a:ext cx="8737600" cy="8552180"/>
            </a:xfrm>
            <a:custGeom>
              <a:avLst/>
              <a:gdLst/>
              <a:ahLst/>
              <a:cxnLst/>
              <a:rect l="l" t="t" r="r" b="b"/>
              <a:pathLst>
                <a:path w="8737600" h="8552180">
                  <a:moveTo>
                    <a:pt x="55613" y="0"/>
                  </a:moveTo>
                  <a:lnTo>
                    <a:pt x="0" y="0"/>
                  </a:lnTo>
                  <a:lnTo>
                    <a:pt x="0" y="8551659"/>
                  </a:lnTo>
                  <a:lnTo>
                    <a:pt x="55613" y="8551659"/>
                  </a:lnTo>
                  <a:lnTo>
                    <a:pt x="55613" y="0"/>
                  </a:lnTo>
                  <a:close/>
                </a:path>
                <a:path w="8737600" h="8552180">
                  <a:moveTo>
                    <a:pt x="2213292" y="1134668"/>
                  </a:moveTo>
                  <a:lnTo>
                    <a:pt x="2211438" y="1086459"/>
                  </a:lnTo>
                  <a:lnTo>
                    <a:pt x="2205964" y="1039279"/>
                  </a:lnTo>
                  <a:lnTo>
                    <a:pt x="2196998" y="993241"/>
                  </a:lnTo>
                  <a:lnTo>
                    <a:pt x="2184704" y="948486"/>
                  </a:lnTo>
                  <a:lnTo>
                    <a:pt x="2169185" y="905167"/>
                  </a:lnTo>
                  <a:lnTo>
                    <a:pt x="2150605" y="863409"/>
                  </a:lnTo>
                  <a:lnTo>
                    <a:pt x="2129078" y="823341"/>
                  </a:lnTo>
                  <a:lnTo>
                    <a:pt x="2104758" y="785126"/>
                  </a:lnTo>
                  <a:lnTo>
                    <a:pt x="2077783" y="748880"/>
                  </a:lnTo>
                  <a:lnTo>
                    <a:pt x="2048281" y="714743"/>
                  </a:lnTo>
                  <a:lnTo>
                    <a:pt x="2016391" y="682853"/>
                  </a:lnTo>
                  <a:lnTo>
                    <a:pt x="1982266" y="653351"/>
                  </a:lnTo>
                  <a:lnTo>
                    <a:pt x="1946021" y="626376"/>
                  </a:lnTo>
                  <a:lnTo>
                    <a:pt x="1907794" y="602056"/>
                  </a:lnTo>
                  <a:lnTo>
                    <a:pt x="1867738" y="580542"/>
                  </a:lnTo>
                  <a:lnTo>
                    <a:pt x="1825980" y="561949"/>
                  </a:lnTo>
                  <a:lnTo>
                    <a:pt x="1782648" y="546442"/>
                  </a:lnTo>
                  <a:lnTo>
                    <a:pt x="1737906" y="534136"/>
                  </a:lnTo>
                  <a:lnTo>
                    <a:pt x="1691868" y="525170"/>
                  </a:lnTo>
                  <a:lnTo>
                    <a:pt x="1644675" y="519696"/>
                  </a:lnTo>
                  <a:lnTo>
                    <a:pt x="1596466" y="517842"/>
                  </a:lnTo>
                  <a:lnTo>
                    <a:pt x="1548269" y="519696"/>
                  </a:lnTo>
                  <a:lnTo>
                    <a:pt x="1501076" y="525170"/>
                  </a:lnTo>
                  <a:lnTo>
                    <a:pt x="1455039" y="534136"/>
                  </a:lnTo>
                  <a:lnTo>
                    <a:pt x="1410284" y="546442"/>
                  </a:lnTo>
                  <a:lnTo>
                    <a:pt x="1366964" y="561949"/>
                  </a:lnTo>
                  <a:lnTo>
                    <a:pt x="1325206" y="580542"/>
                  </a:lnTo>
                  <a:lnTo>
                    <a:pt x="1285151" y="602056"/>
                  </a:lnTo>
                  <a:lnTo>
                    <a:pt x="1246924" y="626376"/>
                  </a:lnTo>
                  <a:lnTo>
                    <a:pt x="1210678" y="653351"/>
                  </a:lnTo>
                  <a:lnTo>
                    <a:pt x="1176540" y="682853"/>
                  </a:lnTo>
                  <a:lnTo>
                    <a:pt x="1144651" y="714743"/>
                  </a:lnTo>
                  <a:lnTo>
                    <a:pt x="1115161" y="748880"/>
                  </a:lnTo>
                  <a:lnTo>
                    <a:pt x="1088174" y="785126"/>
                  </a:lnTo>
                  <a:lnTo>
                    <a:pt x="1063866" y="823341"/>
                  </a:lnTo>
                  <a:lnTo>
                    <a:pt x="1042339" y="863409"/>
                  </a:lnTo>
                  <a:lnTo>
                    <a:pt x="1023759" y="905167"/>
                  </a:lnTo>
                  <a:lnTo>
                    <a:pt x="1008240" y="948486"/>
                  </a:lnTo>
                  <a:lnTo>
                    <a:pt x="995934" y="993241"/>
                  </a:lnTo>
                  <a:lnTo>
                    <a:pt x="986980" y="1039279"/>
                  </a:lnTo>
                  <a:lnTo>
                    <a:pt x="981506" y="1086459"/>
                  </a:lnTo>
                  <a:lnTo>
                    <a:pt x="979652" y="1134668"/>
                  </a:lnTo>
                  <a:lnTo>
                    <a:pt x="981506" y="1182878"/>
                  </a:lnTo>
                  <a:lnTo>
                    <a:pt x="986980" y="1230058"/>
                  </a:lnTo>
                  <a:lnTo>
                    <a:pt x="995934" y="1276096"/>
                  </a:lnTo>
                  <a:lnTo>
                    <a:pt x="1008240" y="1320850"/>
                  </a:lnTo>
                  <a:lnTo>
                    <a:pt x="1023759" y="1364170"/>
                  </a:lnTo>
                  <a:lnTo>
                    <a:pt x="1042339" y="1405928"/>
                  </a:lnTo>
                  <a:lnTo>
                    <a:pt x="1063866" y="1445996"/>
                  </a:lnTo>
                  <a:lnTo>
                    <a:pt x="1088174" y="1484210"/>
                  </a:lnTo>
                  <a:lnTo>
                    <a:pt x="1115161" y="1520456"/>
                  </a:lnTo>
                  <a:lnTo>
                    <a:pt x="1144651" y="1554594"/>
                  </a:lnTo>
                  <a:lnTo>
                    <a:pt x="1176540" y="1586484"/>
                  </a:lnTo>
                  <a:lnTo>
                    <a:pt x="1210678" y="1615986"/>
                  </a:lnTo>
                  <a:lnTo>
                    <a:pt x="1246924" y="1642960"/>
                  </a:lnTo>
                  <a:lnTo>
                    <a:pt x="1285151" y="1667281"/>
                  </a:lnTo>
                  <a:lnTo>
                    <a:pt x="1325206" y="1688795"/>
                  </a:lnTo>
                  <a:lnTo>
                    <a:pt x="1366964" y="1707388"/>
                  </a:lnTo>
                  <a:lnTo>
                    <a:pt x="1410284" y="1722894"/>
                  </a:lnTo>
                  <a:lnTo>
                    <a:pt x="1455039" y="1735201"/>
                  </a:lnTo>
                  <a:lnTo>
                    <a:pt x="1501076" y="1744154"/>
                  </a:lnTo>
                  <a:lnTo>
                    <a:pt x="1548269" y="1749640"/>
                  </a:lnTo>
                  <a:lnTo>
                    <a:pt x="1596466" y="1751495"/>
                  </a:lnTo>
                  <a:lnTo>
                    <a:pt x="1644675" y="1749640"/>
                  </a:lnTo>
                  <a:lnTo>
                    <a:pt x="1691868" y="1744154"/>
                  </a:lnTo>
                  <a:lnTo>
                    <a:pt x="1737906" y="1735201"/>
                  </a:lnTo>
                  <a:lnTo>
                    <a:pt x="1782648" y="1722894"/>
                  </a:lnTo>
                  <a:lnTo>
                    <a:pt x="1825980" y="1707388"/>
                  </a:lnTo>
                  <a:lnTo>
                    <a:pt x="1867738" y="1688795"/>
                  </a:lnTo>
                  <a:lnTo>
                    <a:pt x="1907794" y="1667281"/>
                  </a:lnTo>
                  <a:lnTo>
                    <a:pt x="1946021" y="1642960"/>
                  </a:lnTo>
                  <a:lnTo>
                    <a:pt x="1982266" y="1615986"/>
                  </a:lnTo>
                  <a:lnTo>
                    <a:pt x="2016391" y="1586484"/>
                  </a:lnTo>
                  <a:lnTo>
                    <a:pt x="2048281" y="1554594"/>
                  </a:lnTo>
                  <a:lnTo>
                    <a:pt x="2077783" y="1520456"/>
                  </a:lnTo>
                  <a:lnTo>
                    <a:pt x="2104758" y="1484210"/>
                  </a:lnTo>
                  <a:lnTo>
                    <a:pt x="2129078" y="1445996"/>
                  </a:lnTo>
                  <a:lnTo>
                    <a:pt x="2150605" y="1405928"/>
                  </a:lnTo>
                  <a:lnTo>
                    <a:pt x="2169185" y="1364170"/>
                  </a:lnTo>
                  <a:lnTo>
                    <a:pt x="2184704" y="1320850"/>
                  </a:lnTo>
                  <a:lnTo>
                    <a:pt x="2196998" y="1276096"/>
                  </a:lnTo>
                  <a:lnTo>
                    <a:pt x="2205964" y="1230058"/>
                  </a:lnTo>
                  <a:lnTo>
                    <a:pt x="2211438" y="1182878"/>
                  </a:lnTo>
                  <a:lnTo>
                    <a:pt x="2213292" y="1134668"/>
                  </a:lnTo>
                  <a:close/>
                </a:path>
                <a:path w="8737600" h="8552180">
                  <a:moveTo>
                    <a:pt x="8737435" y="2413343"/>
                  </a:moveTo>
                  <a:lnTo>
                    <a:pt x="8729967" y="2367013"/>
                  </a:lnTo>
                  <a:lnTo>
                    <a:pt x="8709152" y="2326767"/>
                  </a:lnTo>
                  <a:lnTo>
                    <a:pt x="8677427" y="2295042"/>
                  </a:lnTo>
                  <a:lnTo>
                    <a:pt x="8637181" y="2274227"/>
                  </a:lnTo>
                  <a:lnTo>
                    <a:pt x="8590851" y="2266759"/>
                  </a:lnTo>
                  <a:lnTo>
                    <a:pt x="5085372" y="2266759"/>
                  </a:lnTo>
                  <a:lnTo>
                    <a:pt x="5039030" y="2274227"/>
                  </a:lnTo>
                  <a:lnTo>
                    <a:pt x="4998796" y="2295042"/>
                  </a:lnTo>
                  <a:lnTo>
                    <a:pt x="4967059" y="2326767"/>
                  </a:lnTo>
                  <a:lnTo>
                    <a:pt x="4946256" y="2367013"/>
                  </a:lnTo>
                  <a:lnTo>
                    <a:pt x="4938776" y="2413343"/>
                  </a:lnTo>
                  <a:lnTo>
                    <a:pt x="4938776" y="3029381"/>
                  </a:lnTo>
                  <a:lnTo>
                    <a:pt x="4946256" y="3075711"/>
                  </a:lnTo>
                  <a:lnTo>
                    <a:pt x="4967059" y="3115957"/>
                  </a:lnTo>
                  <a:lnTo>
                    <a:pt x="4998796" y="3147695"/>
                  </a:lnTo>
                  <a:lnTo>
                    <a:pt x="5039030" y="3168497"/>
                  </a:lnTo>
                  <a:lnTo>
                    <a:pt x="5085372" y="3175978"/>
                  </a:lnTo>
                  <a:lnTo>
                    <a:pt x="8590851" y="3175978"/>
                  </a:lnTo>
                  <a:lnTo>
                    <a:pt x="8637181" y="3168497"/>
                  </a:lnTo>
                  <a:lnTo>
                    <a:pt x="8677427" y="3147695"/>
                  </a:lnTo>
                  <a:lnTo>
                    <a:pt x="8709152" y="3115957"/>
                  </a:lnTo>
                  <a:lnTo>
                    <a:pt x="8729967" y="3075711"/>
                  </a:lnTo>
                  <a:lnTo>
                    <a:pt x="8737435" y="3029381"/>
                  </a:lnTo>
                  <a:lnTo>
                    <a:pt x="8737435" y="2413343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093136" y="1395608"/>
              <a:ext cx="5239385" cy="2115820"/>
            </a:xfrm>
            <a:custGeom>
              <a:avLst/>
              <a:gdLst/>
              <a:ahLst/>
              <a:cxnLst/>
              <a:rect l="l" t="t" r="r" b="b"/>
              <a:pathLst>
                <a:path w="5239384" h="2115820">
                  <a:moveTo>
                    <a:pt x="384073" y="1953971"/>
                  </a:moveTo>
                  <a:lnTo>
                    <a:pt x="290830" y="1950453"/>
                  </a:lnTo>
                  <a:lnTo>
                    <a:pt x="286804" y="1970430"/>
                  </a:lnTo>
                  <a:lnTo>
                    <a:pt x="280568" y="1988121"/>
                  </a:lnTo>
                  <a:lnTo>
                    <a:pt x="248869" y="2026970"/>
                  </a:lnTo>
                  <a:lnTo>
                    <a:pt x="196430" y="2040166"/>
                  </a:lnTo>
                  <a:lnTo>
                    <a:pt x="180860" y="2039099"/>
                  </a:lnTo>
                  <a:lnTo>
                    <a:pt x="140728" y="2023160"/>
                  </a:lnTo>
                  <a:lnTo>
                    <a:pt x="111480" y="1989404"/>
                  </a:lnTo>
                  <a:lnTo>
                    <a:pt x="95135" y="1939315"/>
                  </a:lnTo>
                  <a:lnTo>
                    <a:pt x="92062" y="1898269"/>
                  </a:lnTo>
                  <a:lnTo>
                    <a:pt x="92824" y="1877263"/>
                  </a:lnTo>
                  <a:lnTo>
                    <a:pt x="98983" y="1839442"/>
                  </a:lnTo>
                  <a:lnTo>
                    <a:pt x="119468" y="1794040"/>
                  </a:lnTo>
                  <a:lnTo>
                    <a:pt x="152488" y="1765084"/>
                  </a:lnTo>
                  <a:lnTo>
                    <a:pt x="197015" y="1755190"/>
                  </a:lnTo>
                  <a:lnTo>
                    <a:pt x="215417" y="1756587"/>
                  </a:lnTo>
                  <a:lnTo>
                    <a:pt x="259168" y="1777466"/>
                  </a:lnTo>
                  <a:lnTo>
                    <a:pt x="285115" y="1819910"/>
                  </a:lnTo>
                  <a:lnTo>
                    <a:pt x="289661" y="1838452"/>
                  </a:lnTo>
                  <a:lnTo>
                    <a:pt x="382308" y="1834934"/>
                  </a:lnTo>
                  <a:lnTo>
                    <a:pt x="373811" y="1799869"/>
                  </a:lnTo>
                  <a:lnTo>
                    <a:pt x="361200" y="1769110"/>
                  </a:lnTo>
                  <a:lnTo>
                    <a:pt x="352386" y="1755190"/>
                  </a:lnTo>
                  <a:lnTo>
                    <a:pt x="344487" y="1742694"/>
                  </a:lnTo>
                  <a:lnTo>
                    <a:pt x="298831" y="1702892"/>
                  </a:lnTo>
                  <a:lnTo>
                    <a:pt x="235496" y="1682661"/>
                  </a:lnTo>
                  <a:lnTo>
                    <a:pt x="197015" y="1680133"/>
                  </a:lnTo>
                  <a:lnTo>
                    <a:pt x="168059" y="1681822"/>
                  </a:lnTo>
                  <a:lnTo>
                    <a:pt x="115874" y="1695310"/>
                  </a:lnTo>
                  <a:lnTo>
                    <a:pt x="71640" y="1721993"/>
                  </a:lnTo>
                  <a:lnTo>
                    <a:pt x="37338" y="1760105"/>
                  </a:lnTo>
                  <a:lnTo>
                    <a:pt x="13525" y="1808772"/>
                  </a:lnTo>
                  <a:lnTo>
                    <a:pt x="1498" y="1866239"/>
                  </a:lnTo>
                  <a:lnTo>
                    <a:pt x="0" y="1898269"/>
                  </a:lnTo>
                  <a:lnTo>
                    <a:pt x="1536" y="1931060"/>
                  </a:lnTo>
                  <a:lnTo>
                    <a:pt x="13855" y="1989404"/>
                  </a:lnTo>
                  <a:lnTo>
                    <a:pt x="38404" y="2037854"/>
                  </a:lnTo>
                  <a:lnTo>
                    <a:pt x="72999" y="2075091"/>
                  </a:lnTo>
                  <a:lnTo>
                    <a:pt x="116865" y="2100707"/>
                  </a:lnTo>
                  <a:lnTo>
                    <a:pt x="167589" y="2113610"/>
                  </a:lnTo>
                  <a:lnTo>
                    <a:pt x="195262" y="2115223"/>
                  </a:lnTo>
                  <a:lnTo>
                    <a:pt x="221538" y="2114016"/>
                  </a:lnTo>
                  <a:lnTo>
                    <a:pt x="268147" y="2104339"/>
                  </a:lnTo>
                  <a:lnTo>
                    <a:pt x="307174" y="2085174"/>
                  </a:lnTo>
                  <a:lnTo>
                    <a:pt x="338848" y="2057615"/>
                  </a:lnTo>
                  <a:lnTo>
                    <a:pt x="362851" y="2021916"/>
                  </a:lnTo>
                  <a:lnTo>
                    <a:pt x="378980" y="1978520"/>
                  </a:lnTo>
                  <a:lnTo>
                    <a:pt x="384073" y="1953971"/>
                  </a:lnTo>
                  <a:close/>
                </a:path>
                <a:path w="5239384" h="2115820">
                  <a:moveTo>
                    <a:pt x="836383" y="1898269"/>
                  </a:moveTo>
                  <a:lnTo>
                    <a:pt x="830224" y="1835962"/>
                  </a:lnTo>
                  <a:lnTo>
                    <a:pt x="811745" y="1782749"/>
                  </a:lnTo>
                  <a:lnTo>
                    <a:pt x="782281" y="1739214"/>
                  </a:lnTo>
                  <a:lnTo>
                    <a:pt x="744321" y="1708708"/>
                  </a:lnTo>
                  <a:lnTo>
                    <a:pt x="744321" y="1898269"/>
                  </a:lnTo>
                  <a:lnTo>
                    <a:pt x="743470" y="1919998"/>
                  </a:lnTo>
                  <a:lnTo>
                    <a:pt x="736739" y="1958403"/>
                  </a:lnTo>
                  <a:lnTo>
                    <a:pt x="714857" y="2003082"/>
                  </a:lnTo>
                  <a:lnTo>
                    <a:pt x="679742" y="2030933"/>
                  </a:lnTo>
                  <a:lnTo>
                    <a:pt x="632904" y="2040166"/>
                  </a:lnTo>
                  <a:lnTo>
                    <a:pt x="616458" y="2039137"/>
                  </a:lnTo>
                  <a:lnTo>
                    <a:pt x="573684" y="2023745"/>
                  </a:lnTo>
                  <a:lnTo>
                    <a:pt x="543013" y="1989988"/>
                  </a:lnTo>
                  <a:lnTo>
                    <a:pt x="525894" y="1940039"/>
                  </a:lnTo>
                  <a:lnTo>
                    <a:pt x="522668" y="1898269"/>
                  </a:lnTo>
                  <a:lnTo>
                    <a:pt x="523481" y="1876526"/>
                  </a:lnTo>
                  <a:lnTo>
                    <a:pt x="529932" y="1838121"/>
                  </a:lnTo>
                  <a:lnTo>
                    <a:pt x="551840" y="1793011"/>
                  </a:lnTo>
                  <a:lnTo>
                    <a:pt x="586625" y="1764753"/>
                  </a:lnTo>
                  <a:lnTo>
                    <a:pt x="600506" y="1759546"/>
                  </a:lnTo>
                  <a:lnTo>
                    <a:pt x="600278" y="1759546"/>
                  </a:lnTo>
                  <a:lnTo>
                    <a:pt x="616229" y="1756257"/>
                  </a:lnTo>
                  <a:lnTo>
                    <a:pt x="632904" y="1755190"/>
                  </a:lnTo>
                  <a:lnTo>
                    <a:pt x="649846" y="1756257"/>
                  </a:lnTo>
                  <a:lnTo>
                    <a:pt x="665988" y="1759546"/>
                  </a:lnTo>
                  <a:lnTo>
                    <a:pt x="665746" y="1759546"/>
                  </a:lnTo>
                  <a:lnTo>
                    <a:pt x="679742" y="1764753"/>
                  </a:lnTo>
                  <a:lnTo>
                    <a:pt x="714857" y="1793011"/>
                  </a:lnTo>
                  <a:lnTo>
                    <a:pt x="736739" y="1838121"/>
                  </a:lnTo>
                  <a:lnTo>
                    <a:pt x="743470" y="1876526"/>
                  </a:lnTo>
                  <a:lnTo>
                    <a:pt x="744321" y="1898269"/>
                  </a:lnTo>
                  <a:lnTo>
                    <a:pt x="744321" y="1708708"/>
                  </a:lnTo>
                  <a:lnTo>
                    <a:pt x="692277" y="1686877"/>
                  </a:lnTo>
                  <a:lnTo>
                    <a:pt x="633501" y="1680133"/>
                  </a:lnTo>
                  <a:lnTo>
                    <a:pt x="602932" y="1681822"/>
                  </a:lnTo>
                  <a:lnTo>
                    <a:pt x="548398" y="1695310"/>
                  </a:lnTo>
                  <a:lnTo>
                    <a:pt x="503135" y="1721726"/>
                  </a:lnTo>
                  <a:lnTo>
                    <a:pt x="468249" y="1759546"/>
                  </a:lnTo>
                  <a:lnTo>
                    <a:pt x="444131" y="1808226"/>
                  </a:lnTo>
                  <a:lnTo>
                    <a:pt x="432117" y="1865972"/>
                  </a:lnTo>
                  <a:lnTo>
                    <a:pt x="430606" y="1898269"/>
                  </a:lnTo>
                  <a:lnTo>
                    <a:pt x="432117" y="1930552"/>
                  </a:lnTo>
                  <a:lnTo>
                    <a:pt x="444131" y="1988312"/>
                  </a:lnTo>
                  <a:lnTo>
                    <a:pt x="468249" y="2036724"/>
                  </a:lnTo>
                  <a:lnTo>
                    <a:pt x="503135" y="2074252"/>
                  </a:lnTo>
                  <a:lnTo>
                    <a:pt x="548398" y="2100376"/>
                  </a:lnTo>
                  <a:lnTo>
                    <a:pt x="602932" y="2113572"/>
                  </a:lnTo>
                  <a:lnTo>
                    <a:pt x="633501" y="2115223"/>
                  </a:lnTo>
                  <a:lnTo>
                    <a:pt x="664019" y="2113572"/>
                  </a:lnTo>
                  <a:lnTo>
                    <a:pt x="718261" y="2100376"/>
                  </a:lnTo>
                  <a:lnTo>
                    <a:pt x="763485" y="2074252"/>
                  </a:lnTo>
                  <a:lnTo>
                    <a:pt x="795629" y="2040166"/>
                  </a:lnTo>
                  <a:lnTo>
                    <a:pt x="822528" y="1988312"/>
                  </a:lnTo>
                  <a:lnTo>
                    <a:pt x="834834" y="1930552"/>
                  </a:lnTo>
                  <a:lnTo>
                    <a:pt x="836383" y="1898269"/>
                  </a:lnTo>
                  <a:close/>
                </a:path>
                <a:path w="5239384" h="2115820">
                  <a:moveTo>
                    <a:pt x="876896" y="608139"/>
                  </a:moveTo>
                  <a:lnTo>
                    <a:pt x="831291" y="481660"/>
                  </a:lnTo>
                  <a:lnTo>
                    <a:pt x="793534" y="376948"/>
                  </a:lnTo>
                  <a:lnTo>
                    <a:pt x="710780" y="147421"/>
                  </a:lnTo>
                  <a:lnTo>
                    <a:pt x="665810" y="22707"/>
                  </a:lnTo>
                  <a:lnTo>
                    <a:pt x="665810" y="376948"/>
                  </a:lnTo>
                  <a:lnTo>
                    <a:pt x="508330" y="376948"/>
                  </a:lnTo>
                  <a:lnTo>
                    <a:pt x="587070" y="147421"/>
                  </a:lnTo>
                  <a:lnTo>
                    <a:pt x="665810" y="376948"/>
                  </a:lnTo>
                  <a:lnTo>
                    <a:pt x="665810" y="22707"/>
                  </a:lnTo>
                  <a:lnTo>
                    <a:pt x="662457" y="13398"/>
                  </a:lnTo>
                  <a:lnTo>
                    <a:pt x="511670" y="13398"/>
                  </a:lnTo>
                  <a:lnTo>
                    <a:pt x="297230" y="608139"/>
                  </a:lnTo>
                  <a:lnTo>
                    <a:pt x="428739" y="608139"/>
                  </a:lnTo>
                  <a:lnTo>
                    <a:pt x="472300" y="481660"/>
                  </a:lnTo>
                  <a:lnTo>
                    <a:pt x="700989" y="481660"/>
                  </a:lnTo>
                  <a:lnTo>
                    <a:pt x="744550" y="608139"/>
                  </a:lnTo>
                  <a:lnTo>
                    <a:pt x="876896" y="608139"/>
                  </a:lnTo>
                  <a:close/>
                </a:path>
                <a:path w="5239384" h="2115820">
                  <a:moveTo>
                    <a:pt x="1345196" y="1689519"/>
                  </a:moveTo>
                  <a:lnTo>
                    <a:pt x="1226159" y="1689519"/>
                  </a:lnTo>
                  <a:lnTo>
                    <a:pt x="1120622" y="1992668"/>
                  </a:lnTo>
                  <a:lnTo>
                    <a:pt x="1065809" y="1836115"/>
                  </a:lnTo>
                  <a:lnTo>
                    <a:pt x="1014488" y="1689519"/>
                  </a:lnTo>
                  <a:lnTo>
                    <a:pt x="895451" y="1689519"/>
                  </a:lnTo>
                  <a:lnTo>
                    <a:pt x="895451" y="2105837"/>
                  </a:lnTo>
                  <a:lnTo>
                    <a:pt x="984580" y="2105837"/>
                  </a:lnTo>
                  <a:lnTo>
                    <a:pt x="984580" y="1836115"/>
                  </a:lnTo>
                  <a:lnTo>
                    <a:pt x="1081913" y="2104669"/>
                  </a:lnTo>
                  <a:lnTo>
                    <a:pt x="1158151" y="2104669"/>
                  </a:lnTo>
                  <a:lnTo>
                    <a:pt x="1198981" y="1992668"/>
                  </a:lnTo>
                  <a:lnTo>
                    <a:pt x="1256068" y="1836115"/>
                  </a:lnTo>
                  <a:lnTo>
                    <a:pt x="1256068" y="2105837"/>
                  </a:lnTo>
                  <a:lnTo>
                    <a:pt x="1345196" y="2105837"/>
                  </a:lnTo>
                  <a:lnTo>
                    <a:pt x="1345196" y="1836115"/>
                  </a:lnTo>
                  <a:lnTo>
                    <a:pt x="1345196" y="1689519"/>
                  </a:lnTo>
                  <a:close/>
                </a:path>
                <a:path w="5239384" h="2115820">
                  <a:moveTo>
                    <a:pt x="1439062" y="311607"/>
                  </a:moveTo>
                  <a:lnTo>
                    <a:pt x="1435950" y="256959"/>
                  </a:lnTo>
                  <a:lnTo>
                    <a:pt x="1426591" y="207606"/>
                  </a:lnTo>
                  <a:lnTo>
                    <a:pt x="1411020" y="163537"/>
                  </a:lnTo>
                  <a:lnTo>
                    <a:pt x="1389202" y="124777"/>
                  </a:lnTo>
                  <a:lnTo>
                    <a:pt x="1385722" y="120624"/>
                  </a:lnTo>
                  <a:lnTo>
                    <a:pt x="1361160" y="91300"/>
                  </a:lnTo>
                  <a:lnTo>
                    <a:pt x="1327315" y="63258"/>
                  </a:lnTo>
                  <a:lnTo>
                    <a:pt x="1307541" y="52260"/>
                  </a:lnTo>
                  <a:lnTo>
                    <a:pt x="1307541" y="310769"/>
                  </a:lnTo>
                  <a:lnTo>
                    <a:pt x="1304925" y="356209"/>
                  </a:lnTo>
                  <a:lnTo>
                    <a:pt x="1297076" y="395376"/>
                  </a:lnTo>
                  <a:lnTo>
                    <a:pt x="1265669" y="454850"/>
                  </a:lnTo>
                  <a:lnTo>
                    <a:pt x="1213307" y="489407"/>
                  </a:lnTo>
                  <a:lnTo>
                    <a:pt x="1138339" y="500926"/>
                  </a:lnTo>
                  <a:lnTo>
                    <a:pt x="1060437" y="500926"/>
                  </a:lnTo>
                  <a:lnTo>
                    <a:pt x="1060437" y="120624"/>
                  </a:lnTo>
                  <a:lnTo>
                    <a:pt x="1138339" y="120624"/>
                  </a:lnTo>
                  <a:lnTo>
                    <a:pt x="1178648" y="123545"/>
                  </a:lnTo>
                  <a:lnTo>
                    <a:pt x="1242314" y="147002"/>
                  </a:lnTo>
                  <a:lnTo>
                    <a:pt x="1283982" y="193763"/>
                  </a:lnTo>
                  <a:lnTo>
                    <a:pt x="1304925" y="265379"/>
                  </a:lnTo>
                  <a:lnTo>
                    <a:pt x="1307541" y="310769"/>
                  </a:lnTo>
                  <a:lnTo>
                    <a:pt x="1307541" y="52260"/>
                  </a:lnTo>
                  <a:lnTo>
                    <a:pt x="1288110" y="41440"/>
                  </a:lnTo>
                  <a:lnTo>
                    <a:pt x="1243545" y="25857"/>
                  </a:lnTo>
                  <a:lnTo>
                    <a:pt x="1193622" y="16510"/>
                  </a:lnTo>
                  <a:lnTo>
                    <a:pt x="1138339" y="13398"/>
                  </a:lnTo>
                  <a:lnTo>
                    <a:pt x="933107" y="13398"/>
                  </a:lnTo>
                  <a:lnTo>
                    <a:pt x="933107" y="608139"/>
                  </a:lnTo>
                  <a:lnTo>
                    <a:pt x="1143368" y="608139"/>
                  </a:lnTo>
                  <a:lnTo>
                    <a:pt x="1197673" y="605066"/>
                  </a:lnTo>
                  <a:lnTo>
                    <a:pt x="1246695" y="595807"/>
                  </a:lnTo>
                  <a:lnTo>
                    <a:pt x="1290421" y="580402"/>
                  </a:lnTo>
                  <a:lnTo>
                    <a:pt x="1328851" y="558825"/>
                  </a:lnTo>
                  <a:lnTo>
                    <a:pt x="1361998" y="531075"/>
                  </a:lnTo>
                  <a:lnTo>
                    <a:pt x="1387017" y="500926"/>
                  </a:lnTo>
                  <a:lnTo>
                    <a:pt x="1411312" y="458978"/>
                  </a:lnTo>
                  <a:lnTo>
                    <a:pt x="1426730" y="415074"/>
                  </a:lnTo>
                  <a:lnTo>
                    <a:pt x="1435976" y="365963"/>
                  </a:lnTo>
                  <a:lnTo>
                    <a:pt x="1439062" y="311607"/>
                  </a:lnTo>
                  <a:close/>
                </a:path>
                <a:path w="5239384" h="2115820">
                  <a:moveTo>
                    <a:pt x="1750593" y="1825548"/>
                  </a:moveTo>
                  <a:lnTo>
                    <a:pt x="1739887" y="1768970"/>
                  </a:lnTo>
                  <a:lnTo>
                    <a:pt x="1707794" y="1725866"/>
                  </a:lnTo>
                  <a:lnTo>
                    <a:pt x="1659115" y="1699336"/>
                  </a:lnTo>
                  <a:lnTo>
                    <a:pt x="1659115" y="1825548"/>
                  </a:lnTo>
                  <a:lnTo>
                    <a:pt x="1657908" y="1839887"/>
                  </a:lnTo>
                  <a:lnTo>
                    <a:pt x="1629105" y="1878545"/>
                  </a:lnTo>
                  <a:lnTo>
                    <a:pt x="1585239" y="1887118"/>
                  </a:lnTo>
                  <a:lnTo>
                    <a:pt x="1513116" y="1887118"/>
                  </a:lnTo>
                  <a:lnTo>
                    <a:pt x="1513116" y="1764576"/>
                  </a:lnTo>
                  <a:lnTo>
                    <a:pt x="1585239" y="1764576"/>
                  </a:lnTo>
                  <a:lnTo>
                    <a:pt x="1629321" y="1773478"/>
                  </a:lnTo>
                  <a:lnTo>
                    <a:pt x="1657908" y="1811515"/>
                  </a:lnTo>
                  <a:lnTo>
                    <a:pt x="1659115" y="1825548"/>
                  </a:lnTo>
                  <a:lnTo>
                    <a:pt x="1659115" y="1699336"/>
                  </a:lnTo>
                  <a:lnTo>
                    <a:pt x="1657362" y="1698599"/>
                  </a:lnTo>
                  <a:lnTo>
                    <a:pt x="1625993" y="1691792"/>
                  </a:lnTo>
                  <a:lnTo>
                    <a:pt x="1590509" y="1689519"/>
                  </a:lnTo>
                  <a:lnTo>
                    <a:pt x="1423987" y="1689519"/>
                  </a:lnTo>
                  <a:lnTo>
                    <a:pt x="1423987" y="2105837"/>
                  </a:lnTo>
                  <a:lnTo>
                    <a:pt x="1513116" y="2105837"/>
                  </a:lnTo>
                  <a:lnTo>
                    <a:pt x="1513116" y="1962175"/>
                  </a:lnTo>
                  <a:lnTo>
                    <a:pt x="1590509" y="1962175"/>
                  </a:lnTo>
                  <a:lnTo>
                    <a:pt x="1636839" y="1958073"/>
                  </a:lnTo>
                  <a:lnTo>
                    <a:pt x="1676120" y="1945754"/>
                  </a:lnTo>
                  <a:lnTo>
                    <a:pt x="1720761" y="1912670"/>
                  </a:lnTo>
                  <a:lnTo>
                    <a:pt x="1745754" y="1864550"/>
                  </a:lnTo>
                  <a:lnTo>
                    <a:pt x="1749386" y="1845716"/>
                  </a:lnTo>
                  <a:lnTo>
                    <a:pt x="1750593" y="1825548"/>
                  </a:lnTo>
                  <a:close/>
                </a:path>
                <a:path w="5239384" h="2115820">
                  <a:moveTo>
                    <a:pt x="2028698" y="13398"/>
                  </a:moveTo>
                  <a:lnTo>
                    <a:pt x="1897176" y="13398"/>
                  </a:lnTo>
                  <a:lnTo>
                    <a:pt x="1738858" y="464908"/>
                  </a:lnTo>
                  <a:lnTo>
                    <a:pt x="1580540" y="13398"/>
                  </a:lnTo>
                  <a:lnTo>
                    <a:pt x="1449031" y="13398"/>
                  </a:lnTo>
                  <a:lnTo>
                    <a:pt x="1663471" y="608139"/>
                  </a:lnTo>
                  <a:lnTo>
                    <a:pt x="1813420" y="608139"/>
                  </a:lnTo>
                  <a:lnTo>
                    <a:pt x="1865261" y="464908"/>
                  </a:lnTo>
                  <a:lnTo>
                    <a:pt x="2028698" y="13398"/>
                  </a:lnTo>
                  <a:close/>
                </a:path>
                <a:path w="5239384" h="2115820">
                  <a:moveTo>
                    <a:pt x="2100859" y="2030780"/>
                  </a:moveTo>
                  <a:lnTo>
                    <a:pt x="1895627" y="2030780"/>
                  </a:lnTo>
                  <a:lnTo>
                    <a:pt x="1895627" y="1934032"/>
                  </a:lnTo>
                  <a:lnTo>
                    <a:pt x="2089124" y="1934032"/>
                  </a:lnTo>
                  <a:lnTo>
                    <a:pt x="2089124" y="1860156"/>
                  </a:lnTo>
                  <a:lnTo>
                    <a:pt x="1895627" y="1860156"/>
                  </a:lnTo>
                  <a:lnTo>
                    <a:pt x="1895627" y="1764576"/>
                  </a:lnTo>
                  <a:lnTo>
                    <a:pt x="2096173" y="1764576"/>
                  </a:lnTo>
                  <a:lnTo>
                    <a:pt x="2096173" y="1689519"/>
                  </a:lnTo>
                  <a:lnTo>
                    <a:pt x="1806498" y="1689519"/>
                  </a:lnTo>
                  <a:lnTo>
                    <a:pt x="1806498" y="2105837"/>
                  </a:lnTo>
                  <a:lnTo>
                    <a:pt x="2100859" y="2105837"/>
                  </a:lnTo>
                  <a:lnTo>
                    <a:pt x="2100859" y="2030780"/>
                  </a:lnTo>
                  <a:close/>
                </a:path>
                <a:path w="5239384" h="2115820">
                  <a:moveTo>
                    <a:pt x="2473248" y="1689519"/>
                  </a:moveTo>
                  <a:lnTo>
                    <a:pt x="2134324" y="1689519"/>
                  </a:lnTo>
                  <a:lnTo>
                    <a:pt x="2134324" y="1764576"/>
                  </a:lnTo>
                  <a:lnTo>
                    <a:pt x="2258631" y="1764576"/>
                  </a:lnTo>
                  <a:lnTo>
                    <a:pt x="2258631" y="2105837"/>
                  </a:lnTo>
                  <a:lnTo>
                    <a:pt x="2348344" y="2105837"/>
                  </a:lnTo>
                  <a:lnTo>
                    <a:pt x="2348344" y="1764576"/>
                  </a:lnTo>
                  <a:lnTo>
                    <a:pt x="2473248" y="1764576"/>
                  </a:lnTo>
                  <a:lnTo>
                    <a:pt x="2473248" y="1689519"/>
                  </a:lnTo>
                  <a:close/>
                </a:path>
                <a:path w="5239384" h="2115820">
                  <a:moveTo>
                    <a:pt x="2544876" y="608139"/>
                  </a:moveTo>
                  <a:lnTo>
                    <a:pt x="2499271" y="481660"/>
                  </a:lnTo>
                  <a:lnTo>
                    <a:pt x="2461514" y="376948"/>
                  </a:lnTo>
                  <a:lnTo>
                    <a:pt x="2378760" y="147421"/>
                  </a:lnTo>
                  <a:lnTo>
                    <a:pt x="2333790" y="22707"/>
                  </a:lnTo>
                  <a:lnTo>
                    <a:pt x="2333790" y="376948"/>
                  </a:lnTo>
                  <a:lnTo>
                    <a:pt x="2176297" y="376948"/>
                  </a:lnTo>
                  <a:lnTo>
                    <a:pt x="2255050" y="147421"/>
                  </a:lnTo>
                  <a:lnTo>
                    <a:pt x="2333790" y="376948"/>
                  </a:lnTo>
                  <a:lnTo>
                    <a:pt x="2333790" y="22707"/>
                  </a:lnTo>
                  <a:lnTo>
                    <a:pt x="2330437" y="13398"/>
                  </a:lnTo>
                  <a:lnTo>
                    <a:pt x="2179650" y="13398"/>
                  </a:lnTo>
                  <a:lnTo>
                    <a:pt x="1965210" y="608139"/>
                  </a:lnTo>
                  <a:lnTo>
                    <a:pt x="2096719" y="608139"/>
                  </a:lnTo>
                  <a:lnTo>
                    <a:pt x="2140280" y="481660"/>
                  </a:lnTo>
                  <a:lnTo>
                    <a:pt x="2368969" y="481660"/>
                  </a:lnTo>
                  <a:lnTo>
                    <a:pt x="2412530" y="608139"/>
                  </a:lnTo>
                  <a:lnTo>
                    <a:pt x="2544876" y="608139"/>
                  </a:lnTo>
                  <a:close/>
                </a:path>
                <a:path w="5239384" h="2115820">
                  <a:moveTo>
                    <a:pt x="2601099" y="1689519"/>
                  </a:moveTo>
                  <a:lnTo>
                    <a:pt x="2511971" y="1689519"/>
                  </a:lnTo>
                  <a:lnTo>
                    <a:pt x="2511971" y="2105837"/>
                  </a:lnTo>
                  <a:lnTo>
                    <a:pt x="2601099" y="2105837"/>
                  </a:lnTo>
                  <a:lnTo>
                    <a:pt x="2601099" y="1689519"/>
                  </a:lnTo>
                  <a:close/>
                </a:path>
                <a:path w="5239384" h="2115820">
                  <a:moveTo>
                    <a:pt x="2973146" y="1689519"/>
                  </a:moveTo>
                  <a:lnTo>
                    <a:pt x="2634221" y="1689519"/>
                  </a:lnTo>
                  <a:lnTo>
                    <a:pt x="2634221" y="1764576"/>
                  </a:lnTo>
                  <a:lnTo>
                    <a:pt x="2758541" y="1764576"/>
                  </a:lnTo>
                  <a:lnTo>
                    <a:pt x="2758541" y="2105837"/>
                  </a:lnTo>
                  <a:lnTo>
                    <a:pt x="2848254" y="2105837"/>
                  </a:lnTo>
                  <a:lnTo>
                    <a:pt x="2848254" y="1764576"/>
                  </a:lnTo>
                  <a:lnTo>
                    <a:pt x="2973146" y="1764576"/>
                  </a:lnTo>
                  <a:lnTo>
                    <a:pt x="2973146" y="1689519"/>
                  </a:lnTo>
                  <a:close/>
                </a:path>
                <a:path w="5239384" h="2115820">
                  <a:moveTo>
                    <a:pt x="3105366" y="13398"/>
                  </a:moveTo>
                  <a:lnTo>
                    <a:pt x="2978035" y="13398"/>
                  </a:lnTo>
                  <a:lnTo>
                    <a:pt x="2978035" y="423862"/>
                  </a:lnTo>
                  <a:lnTo>
                    <a:pt x="2856077" y="211924"/>
                  </a:lnTo>
                  <a:lnTo>
                    <a:pt x="2741815" y="13398"/>
                  </a:lnTo>
                  <a:lnTo>
                    <a:pt x="2601087" y="13398"/>
                  </a:lnTo>
                  <a:lnTo>
                    <a:pt x="2601087" y="608139"/>
                  </a:lnTo>
                  <a:lnTo>
                    <a:pt x="2728417" y="608139"/>
                  </a:lnTo>
                  <a:lnTo>
                    <a:pt x="2728417" y="211924"/>
                  </a:lnTo>
                  <a:lnTo>
                    <a:pt x="2962960" y="608139"/>
                  </a:lnTo>
                  <a:lnTo>
                    <a:pt x="3105366" y="608139"/>
                  </a:lnTo>
                  <a:lnTo>
                    <a:pt x="3105366" y="423862"/>
                  </a:lnTo>
                  <a:lnTo>
                    <a:pt x="3105366" y="13398"/>
                  </a:lnTo>
                  <a:close/>
                </a:path>
                <a:path w="5239384" h="2115820">
                  <a:moveTo>
                    <a:pt x="3385718" y="1898269"/>
                  </a:moveTo>
                  <a:lnTo>
                    <a:pt x="3379559" y="1835962"/>
                  </a:lnTo>
                  <a:lnTo>
                    <a:pt x="3361080" y="1782749"/>
                  </a:lnTo>
                  <a:lnTo>
                    <a:pt x="3331616" y="1739214"/>
                  </a:lnTo>
                  <a:lnTo>
                    <a:pt x="3293656" y="1708708"/>
                  </a:lnTo>
                  <a:lnTo>
                    <a:pt x="3293656" y="1898269"/>
                  </a:lnTo>
                  <a:lnTo>
                    <a:pt x="3292805" y="1919998"/>
                  </a:lnTo>
                  <a:lnTo>
                    <a:pt x="3286061" y="1958403"/>
                  </a:lnTo>
                  <a:lnTo>
                    <a:pt x="3264192" y="2003082"/>
                  </a:lnTo>
                  <a:lnTo>
                    <a:pt x="3229076" y="2030933"/>
                  </a:lnTo>
                  <a:lnTo>
                    <a:pt x="3182239" y="2040166"/>
                  </a:lnTo>
                  <a:lnTo>
                    <a:pt x="3165792" y="2039137"/>
                  </a:lnTo>
                  <a:lnTo>
                    <a:pt x="3123019" y="2023745"/>
                  </a:lnTo>
                  <a:lnTo>
                    <a:pt x="3092348" y="1989988"/>
                  </a:lnTo>
                  <a:lnTo>
                    <a:pt x="3075228" y="1940039"/>
                  </a:lnTo>
                  <a:lnTo>
                    <a:pt x="3072003" y="1898269"/>
                  </a:lnTo>
                  <a:lnTo>
                    <a:pt x="3072815" y="1876526"/>
                  </a:lnTo>
                  <a:lnTo>
                    <a:pt x="3079267" y="1838121"/>
                  </a:lnTo>
                  <a:lnTo>
                    <a:pt x="3101175" y="1793011"/>
                  </a:lnTo>
                  <a:lnTo>
                    <a:pt x="3135960" y="1764753"/>
                  </a:lnTo>
                  <a:lnTo>
                    <a:pt x="3149841" y="1759546"/>
                  </a:lnTo>
                  <a:lnTo>
                    <a:pt x="3149612" y="1759546"/>
                  </a:lnTo>
                  <a:lnTo>
                    <a:pt x="3165564" y="1756257"/>
                  </a:lnTo>
                  <a:lnTo>
                    <a:pt x="3182239" y="1755190"/>
                  </a:lnTo>
                  <a:lnTo>
                    <a:pt x="3199168" y="1756257"/>
                  </a:lnTo>
                  <a:lnTo>
                    <a:pt x="3215322" y="1759546"/>
                  </a:lnTo>
                  <a:lnTo>
                    <a:pt x="3215081" y="1759546"/>
                  </a:lnTo>
                  <a:lnTo>
                    <a:pt x="3229076" y="1764753"/>
                  </a:lnTo>
                  <a:lnTo>
                    <a:pt x="3264192" y="1793011"/>
                  </a:lnTo>
                  <a:lnTo>
                    <a:pt x="3286061" y="1838121"/>
                  </a:lnTo>
                  <a:lnTo>
                    <a:pt x="3292805" y="1876526"/>
                  </a:lnTo>
                  <a:lnTo>
                    <a:pt x="3293656" y="1898269"/>
                  </a:lnTo>
                  <a:lnTo>
                    <a:pt x="3293656" y="1708708"/>
                  </a:lnTo>
                  <a:lnTo>
                    <a:pt x="3241611" y="1686877"/>
                  </a:lnTo>
                  <a:lnTo>
                    <a:pt x="3182823" y="1680133"/>
                  </a:lnTo>
                  <a:lnTo>
                    <a:pt x="3152267" y="1681822"/>
                  </a:lnTo>
                  <a:lnTo>
                    <a:pt x="3097733" y="1695310"/>
                  </a:lnTo>
                  <a:lnTo>
                    <a:pt x="3052470" y="1721726"/>
                  </a:lnTo>
                  <a:lnTo>
                    <a:pt x="3017583" y="1759546"/>
                  </a:lnTo>
                  <a:lnTo>
                    <a:pt x="2993466" y="1808226"/>
                  </a:lnTo>
                  <a:lnTo>
                    <a:pt x="2981452" y="1865972"/>
                  </a:lnTo>
                  <a:lnTo>
                    <a:pt x="2979940" y="1898269"/>
                  </a:lnTo>
                  <a:lnTo>
                    <a:pt x="2981452" y="1930552"/>
                  </a:lnTo>
                  <a:lnTo>
                    <a:pt x="2993466" y="1988312"/>
                  </a:lnTo>
                  <a:lnTo>
                    <a:pt x="3017583" y="2036724"/>
                  </a:lnTo>
                  <a:lnTo>
                    <a:pt x="3052470" y="2074252"/>
                  </a:lnTo>
                  <a:lnTo>
                    <a:pt x="3097733" y="2100376"/>
                  </a:lnTo>
                  <a:lnTo>
                    <a:pt x="3152267" y="2113572"/>
                  </a:lnTo>
                  <a:lnTo>
                    <a:pt x="3182823" y="2115223"/>
                  </a:lnTo>
                  <a:lnTo>
                    <a:pt x="3213354" y="2113572"/>
                  </a:lnTo>
                  <a:lnTo>
                    <a:pt x="3267595" y="2100376"/>
                  </a:lnTo>
                  <a:lnTo>
                    <a:pt x="3312820" y="2074252"/>
                  </a:lnTo>
                  <a:lnTo>
                    <a:pt x="3344964" y="2040166"/>
                  </a:lnTo>
                  <a:lnTo>
                    <a:pt x="3371862" y="1988312"/>
                  </a:lnTo>
                  <a:lnTo>
                    <a:pt x="3384169" y="1930552"/>
                  </a:lnTo>
                  <a:lnTo>
                    <a:pt x="3385718" y="1898269"/>
                  </a:lnTo>
                  <a:close/>
                </a:path>
                <a:path w="5239384" h="2115820">
                  <a:moveTo>
                    <a:pt x="3637013" y="13398"/>
                  </a:moveTo>
                  <a:lnTo>
                    <a:pt x="3152838" y="13398"/>
                  </a:lnTo>
                  <a:lnTo>
                    <a:pt x="3152838" y="120624"/>
                  </a:lnTo>
                  <a:lnTo>
                    <a:pt x="3330435" y="120624"/>
                  </a:lnTo>
                  <a:lnTo>
                    <a:pt x="3330435" y="608139"/>
                  </a:lnTo>
                  <a:lnTo>
                    <a:pt x="3458591" y="608139"/>
                  </a:lnTo>
                  <a:lnTo>
                    <a:pt x="3458591" y="120624"/>
                  </a:lnTo>
                  <a:lnTo>
                    <a:pt x="3637013" y="120624"/>
                  </a:lnTo>
                  <a:lnTo>
                    <a:pt x="3637013" y="13398"/>
                  </a:lnTo>
                  <a:close/>
                </a:path>
                <a:path w="5239384" h="2115820">
                  <a:moveTo>
                    <a:pt x="3780777" y="2105837"/>
                  </a:moveTo>
                  <a:lnTo>
                    <a:pt x="3770223" y="1986216"/>
                  </a:lnTo>
                  <a:lnTo>
                    <a:pt x="3767582" y="1968957"/>
                  </a:lnTo>
                  <a:lnTo>
                    <a:pt x="3762603" y="1954110"/>
                  </a:lnTo>
                  <a:lnTo>
                    <a:pt x="3762159" y="1953387"/>
                  </a:lnTo>
                  <a:lnTo>
                    <a:pt x="3755263" y="1941690"/>
                  </a:lnTo>
                  <a:lnTo>
                    <a:pt x="3745598" y="1931682"/>
                  </a:lnTo>
                  <a:lnTo>
                    <a:pt x="3733495" y="1923732"/>
                  </a:lnTo>
                  <a:lnTo>
                    <a:pt x="3720795" y="1918792"/>
                  </a:lnTo>
                  <a:lnTo>
                    <a:pt x="3718915" y="1918055"/>
                  </a:lnTo>
                  <a:lnTo>
                    <a:pt x="3702393" y="1914753"/>
                  </a:lnTo>
                  <a:lnTo>
                    <a:pt x="3702608" y="1914690"/>
                  </a:lnTo>
                  <a:lnTo>
                    <a:pt x="3706495" y="1913509"/>
                  </a:lnTo>
                  <a:lnTo>
                    <a:pt x="3741483" y="1893646"/>
                  </a:lnTo>
                  <a:lnTo>
                    <a:pt x="3769741" y="1853298"/>
                  </a:lnTo>
                  <a:lnTo>
                    <a:pt x="3776675" y="1813826"/>
                  </a:lnTo>
                  <a:lnTo>
                    <a:pt x="3775621" y="1796821"/>
                  </a:lnTo>
                  <a:lnTo>
                    <a:pt x="3775532" y="1795424"/>
                  </a:lnTo>
                  <a:lnTo>
                    <a:pt x="3772128" y="1778355"/>
                  </a:lnTo>
                  <a:lnTo>
                    <a:pt x="3767163" y="1764576"/>
                  </a:lnTo>
                  <a:lnTo>
                    <a:pt x="3766451" y="1762594"/>
                  </a:lnTo>
                  <a:lnTo>
                    <a:pt x="3736352" y="1723237"/>
                  </a:lnTo>
                  <a:lnTo>
                    <a:pt x="3688829" y="1698091"/>
                  </a:lnTo>
                  <a:lnTo>
                    <a:pt x="3685197" y="1697189"/>
                  </a:lnTo>
                  <a:lnTo>
                    <a:pt x="3685197" y="1821446"/>
                  </a:lnTo>
                  <a:lnTo>
                    <a:pt x="3684066" y="1834464"/>
                  </a:lnTo>
                  <a:lnTo>
                    <a:pt x="3657308" y="1870671"/>
                  </a:lnTo>
                  <a:lnTo>
                    <a:pt x="3617176" y="1878914"/>
                  </a:lnTo>
                  <a:lnTo>
                    <a:pt x="3533914" y="1878914"/>
                  </a:lnTo>
                  <a:lnTo>
                    <a:pt x="3533914" y="1764576"/>
                  </a:lnTo>
                  <a:lnTo>
                    <a:pt x="3614242" y="1764576"/>
                  </a:lnTo>
                  <a:lnTo>
                    <a:pt x="3656901" y="1772818"/>
                  </a:lnTo>
                  <a:lnTo>
                    <a:pt x="3684066" y="1808251"/>
                  </a:lnTo>
                  <a:lnTo>
                    <a:pt x="3685197" y="1821446"/>
                  </a:lnTo>
                  <a:lnTo>
                    <a:pt x="3685197" y="1697189"/>
                  </a:lnTo>
                  <a:lnTo>
                    <a:pt x="3669804" y="1693329"/>
                  </a:lnTo>
                  <a:lnTo>
                    <a:pt x="3649243" y="1690471"/>
                  </a:lnTo>
                  <a:lnTo>
                    <a:pt x="3627145" y="1689519"/>
                  </a:lnTo>
                  <a:lnTo>
                    <a:pt x="3444786" y="1689519"/>
                  </a:lnTo>
                  <a:lnTo>
                    <a:pt x="3444786" y="2105837"/>
                  </a:lnTo>
                  <a:lnTo>
                    <a:pt x="3533914" y="2105837"/>
                  </a:lnTo>
                  <a:lnTo>
                    <a:pt x="3533914" y="1953387"/>
                  </a:lnTo>
                  <a:lnTo>
                    <a:pt x="3622459" y="1953387"/>
                  </a:lnTo>
                  <a:lnTo>
                    <a:pt x="3667023" y="1965109"/>
                  </a:lnTo>
                  <a:lnTo>
                    <a:pt x="3682263" y="2000288"/>
                  </a:lnTo>
                  <a:lnTo>
                    <a:pt x="3689883" y="2105837"/>
                  </a:lnTo>
                  <a:lnTo>
                    <a:pt x="3780777" y="2105837"/>
                  </a:lnTo>
                  <a:close/>
                </a:path>
                <a:path w="5239384" h="2115820">
                  <a:moveTo>
                    <a:pt x="4157230" y="608139"/>
                  </a:moveTo>
                  <a:lnTo>
                    <a:pt x="4111625" y="481660"/>
                  </a:lnTo>
                  <a:lnTo>
                    <a:pt x="4073868" y="376948"/>
                  </a:lnTo>
                  <a:lnTo>
                    <a:pt x="3991114" y="147421"/>
                  </a:lnTo>
                  <a:lnTo>
                    <a:pt x="3946144" y="22707"/>
                  </a:lnTo>
                  <a:lnTo>
                    <a:pt x="3946144" y="376948"/>
                  </a:lnTo>
                  <a:lnTo>
                    <a:pt x="3788651" y="376948"/>
                  </a:lnTo>
                  <a:lnTo>
                    <a:pt x="3867391" y="147421"/>
                  </a:lnTo>
                  <a:lnTo>
                    <a:pt x="3946144" y="376948"/>
                  </a:lnTo>
                  <a:lnTo>
                    <a:pt x="3946144" y="22707"/>
                  </a:lnTo>
                  <a:lnTo>
                    <a:pt x="3942791" y="13398"/>
                  </a:lnTo>
                  <a:lnTo>
                    <a:pt x="3792004" y="13398"/>
                  </a:lnTo>
                  <a:lnTo>
                    <a:pt x="3577564" y="608139"/>
                  </a:lnTo>
                  <a:lnTo>
                    <a:pt x="3709073" y="608139"/>
                  </a:lnTo>
                  <a:lnTo>
                    <a:pt x="3752634" y="481660"/>
                  </a:lnTo>
                  <a:lnTo>
                    <a:pt x="3981323" y="481660"/>
                  </a:lnTo>
                  <a:lnTo>
                    <a:pt x="4024884" y="608139"/>
                  </a:lnTo>
                  <a:lnTo>
                    <a:pt x="4157230" y="608139"/>
                  </a:lnTo>
                  <a:close/>
                </a:path>
                <a:path w="5239384" h="2115820">
                  <a:moveTo>
                    <a:pt x="4717199" y="299046"/>
                  </a:moveTo>
                  <a:lnTo>
                    <a:pt x="4456684" y="299046"/>
                  </a:lnTo>
                  <a:lnTo>
                    <a:pt x="4456684" y="392023"/>
                  </a:lnTo>
                  <a:lnTo>
                    <a:pt x="4592383" y="392023"/>
                  </a:lnTo>
                  <a:lnTo>
                    <a:pt x="4589869" y="409143"/>
                  </a:lnTo>
                  <a:lnTo>
                    <a:pt x="4572279" y="454850"/>
                  </a:lnTo>
                  <a:lnTo>
                    <a:pt x="4540859" y="489724"/>
                  </a:lnTo>
                  <a:lnTo>
                    <a:pt x="4495838" y="510349"/>
                  </a:lnTo>
                  <a:lnTo>
                    <a:pt x="4459198" y="514324"/>
                  </a:lnTo>
                  <a:lnTo>
                    <a:pt x="4433595" y="512699"/>
                  </a:lnTo>
                  <a:lnTo>
                    <a:pt x="4389615" y="499719"/>
                  </a:lnTo>
                  <a:lnTo>
                    <a:pt x="4355528" y="474167"/>
                  </a:lnTo>
                  <a:lnTo>
                    <a:pt x="4330395" y="438569"/>
                  </a:lnTo>
                  <a:lnTo>
                    <a:pt x="4314012" y="393280"/>
                  </a:lnTo>
                  <a:lnTo>
                    <a:pt x="4306062" y="340512"/>
                  </a:lnTo>
                  <a:lnTo>
                    <a:pt x="4305058" y="311607"/>
                  </a:lnTo>
                  <a:lnTo>
                    <a:pt x="4306062" y="283070"/>
                  </a:lnTo>
                  <a:lnTo>
                    <a:pt x="4314012" y="230720"/>
                  </a:lnTo>
                  <a:lnTo>
                    <a:pt x="4330395" y="185064"/>
                  </a:lnTo>
                  <a:lnTo>
                    <a:pt x="4355528" y="148628"/>
                  </a:lnTo>
                  <a:lnTo>
                    <a:pt x="4389450" y="122301"/>
                  </a:lnTo>
                  <a:lnTo>
                    <a:pt x="4432173" y="108889"/>
                  </a:lnTo>
                  <a:lnTo>
                    <a:pt x="4456684" y="107213"/>
                  </a:lnTo>
                  <a:lnTo>
                    <a:pt x="4484167" y="109054"/>
                  </a:lnTo>
                  <a:lnTo>
                    <a:pt x="4528147" y="123710"/>
                  </a:lnTo>
                  <a:lnTo>
                    <a:pt x="4558398" y="152082"/>
                  </a:lnTo>
                  <a:lnTo>
                    <a:pt x="4578083" y="191033"/>
                  </a:lnTo>
                  <a:lnTo>
                    <a:pt x="4584001" y="214439"/>
                  </a:lnTo>
                  <a:lnTo>
                    <a:pt x="4715522" y="208572"/>
                  </a:lnTo>
                  <a:lnTo>
                    <a:pt x="4698136" y="149098"/>
                  </a:lnTo>
                  <a:lnTo>
                    <a:pt x="4676660" y="107213"/>
                  </a:lnTo>
                  <a:lnTo>
                    <a:pt x="4653851" y="75907"/>
                  </a:lnTo>
                  <a:lnTo>
                    <a:pt x="4611128" y="39890"/>
                  </a:lnTo>
                  <a:lnTo>
                    <a:pt x="4557776" y="14605"/>
                  </a:lnTo>
                  <a:lnTo>
                    <a:pt x="4492853" y="1612"/>
                  </a:lnTo>
                  <a:lnTo>
                    <a:pt x="4455846" y="0"/>
                  </a:lnTo>
                  <a:lnTo>
                    <a:pt x="4413021" y="2565"/>
                  </a:lnTo>
                  <a:lnTo>
                    <a:pt x="4373334" y="10261"/>
                  </a:lnTo>
                  <a:lnTo>
                    <a:pt x="4336783" y="23088"/>
                  </a:lnTo>
                  <a:lnTo>
                    <a:pt x="4273804" y="63030"/>
                  </a:lnTo>
                  <a:lnTo>
                    <a:pt x="4225633" y="118313"/>
                  </a:lnTo>
                  <a:lnTo>
                    <a:pt x="4207052" y="151612"/>
                  </a:lnTo>
                  <a:lnTo>
                    <a:pt x="4192397" y="187998"/>
                  </a:lnTo>
                  <a:lnTo>
                    <a:pt x="4181919" y="226796"/>
                  </a:lnTo>
                  <a:lnTo>
                    <a:pt x="4175645" y="267995"/>
                  </a:lnTo>
                  <a:lnTo>
                    <a:pt x="4173550" y="311607"/>
                  </a:lnTo>
                  <a:lnTo>
                    <a:pt x="4175582" y="355955"/>
                  </a:lnTo>
                  <a:lnTo>
                    <a:pt x="4181716" y="397675"/>
                  </a:lnTo>
                  <a:lnTo>
                    <a:pt x="4191927" y="436791"/>
                  </a:lnTo>
                  <a:lnTo>
                    <a:pt x="4206214" y="473278"/>
                  </a:lnTo>
                  <a:lnTo>
                    <a:pt x="4246638" y="535266"/>
                  </a:lnTo>
                  <a:lnTo>
                    <a:pt x="4300867" y="582180"/>
                  </a:lnTo>
                  <a:lnTo>
                    <a:pt x="4368304" y="611708"/>
                  </a:lnTo>
                  <a:lnTo>
                    <a:pt x="4406735" y="619086"/>
                  </a:lnTo>
                  <a:lnTo>
                    <a:pt x="4448302" y="621550"/>
                  </a:lnTo>
                  <a:lnTo>
                    <a:pt x="4472851" y="620496"/>
                  </a:lnTo>
                  <a:lnTo>
                    <a:pt x="4518507" y="612127"/>
                  </a:lnTo>
                  <a:lnTo>
                    <a:pt x="4559719" y="595210"/>
                  </a:lnTo>
                  <a:lnTo>
                    <a:pt x="4594898" y="571334"/>
                  </a:lnTo>
                  <a:lnTo>
                    <a:pt x="4622952" y="541388"/>
                  </a:lnTo>
                  <a:lnTo>
                    <a:pt x="4633988" y="523316"/>
                  </a:lnTo>
                  <a:lnTo>
                    <a:pt x="4638459" y="608139"/>
                  </a:lnTo>
                  <a:lnTo>
                    <a:pt x="4717199" y="608139"/>
                  </a:lnTo>
                  <a:lnTo>
                    <a:pt x="4717199" y="480822"/>
                  </a:lnTo>
                  <a:lnTo>
                    <a:pt x="4717199" y="299046"/>
                  </a:lnTo>
                  <a:close/>
                </a:path>
                <a:path w="5239384" h="2115820">
                  <a:moveTo>
                    <a:pt x="5239296" y="500926"/>
                  </a:moveTo>
                  <a:lnTo>
                    <a:pt x="4946116" y="500926"/>
                  </a:lnTo>
                  <a:lnTo>
                    <a:pt x="4946116" y="362712"/>
                  </a:lnTo>
                  <a:lnTo>
                    <a:pt x="5222545" y="362712"/>
                  </a:lnTo>
                  <a:lnTo>
                    <a:pt x="5222545" y="257162"/>
                  </a:lnTo>
                  <a:lnTo>
                    <a:pt x="4946116" y="257162"/>
                  </a:lnTo>
                  <a:lnTo>
                    <a:pt x="4946116" y="120624"/>
                  </a:lnTo>
                  <a:lnTo>
                    <a:pt x="5232603" y="120624"/>
                  </a:lnTo>
                  <a:lnTo>
                    <a:pt x="5232603" y="13398"/>
                  </a:lnTo>
                  <a:lnTo>
                    <a:pt x="4818786" y="13398"/>
                  </a:lnTo>
                  <a:lnTo>
                    <a:pt x="4818786" y="608139"/>
                  </a:lnTo>
                  <a:lnTo>
                    <a:pt x="5239296" y="608139"/>
                  </a:lnTo>
                  <a:lnTo>
                    <a:pt x="5239296" y="5009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181376" y="3075737"/>
              <a:ext cx="3459479" cy="435609"/>
            </a:xfrm>
            <a:custGeom>
              <a:avLst/>
              <a:gdLst/>
              <a:ahLst/>
              <a:cxnLst/>
              <a:rect l="l" t="t" r="r" b="b"/>
              <a:pathLst>
                <a:path w="3459479" h="435610">
                  <a:moveTo>
                    <a:pt x="255657" y="9381"/>
                  </a:moveTo>
                  <a:lnTo>
                    <a:pt x="150110" y="9381"/>
                  </a:lnTo>
                  <a:lnTo>
                    <a:pt x="0" y="425704"/>
                  </a:lnTo>
                  <a:lnTo>
                    <a:pt x="92059" y="425704"/>
                  </a:lnTo>
                  <a:lnTo>
                    <a:pt x="122551" y="337162"/>
                  </a:lnTo>
                  <a:lnTo>
                    <a:pt x="373842" y="337162"/>
                  </a:lnTo>
                  <a:lnTo>
                    <a:pt x="347415" y="263866"/>
                  </a:lnTo>
                  <a:lnTo>
                    <a:pt x="147765" y="263866"/>
                  </a:lnTo>
                  <a:lnTo>
                    <a:pt x="202883" y="103201"/>
                  </a:lnTo>
                  <a:lnTo>
                    <a:pt x="289485" y="103201"/>
                  </a:lnTo>
                  <a:lnTo>
                    <a:pt x="255657" y="9381"/>
                  </a:lnTo>
                  <a:close/>
                </a:path>
                <a:path w="3459479" h="435610">
                  <a:moveTo>
                    <a:pt x="373842" y="337162"/>
                  </a:moveTo>
                  <a:lnTo>
                    <a:pt x="282630" y="337162"/>
                  </a:lnTo>
                  <a:lnTo>
                    <a:pt x="313121" y="425704"/>
                  </a:lnTo>
                  <a:lnTo>
                    <a:pt x="405767" y="425704"/>
                  </a:lnTo>
                  <a:lnTo>
                    <a:pt x="373842" y="337162"/>
                  </a:lnTo>
                  <a:close/>
                </a:path>
                <a:path w="3459479" h="435610">
                  <a:moveTo>
                    <a:pt x="289485" y="103201"/>
                  </a:moveTo>
                  <a:lnTo>
                    <a:pt x="202883" y="103201"/>
                  </a:lnTo>
                  <a:lnTo>
                    <a:pt x="258002" y="263866"/>
                  </a:lnTo>
                  <a:lnTo>
                    <a:pt x="347415" y="263866"/>
                  </a:lnTo>
                  <a:lnTo>
                    <a:pt x="289485" y="103201"/>
                  </a:lnTo>
                  <a:close/>
                </a:path>
                <a:path w="3459479" h="435610">
                  <a:moveTo>
                    <a:pt x="588774" y="9381"/>
                  </a:moveTo>
                  <a:lnTo>
                    <a:pt x="445114" y="9381"/>
                  </a:lnTo>
                  <a:lnTo>
                    <a:pt x="445114" y="425704"/>
                  </a:lnTo>
                  <a:lnTo>
                    <a:pt x="592293" y="425704"/>
                  </a:lnTo>
                  <a:lnTo>
                    <a:pt x="639239" y="422332"/>
                  </a:lnTo>
                  <a:lnTo>
                    <a:pt x="680394" y="412217"/>
                  </a:lnTo>
                  <a:lnTo>
                    <a:pt x="715760" y="395359"/>
                  </a:lnTo>
                  <a:lnTo>
                    <a:pt x="745335" y="371758"/>
                  </a:lnTo>
                  <a:lnTo>
                    <a:pt x="762036" y="350649"/>
                  </a:lnTo>
                  <a:lnTo>
                    <a:pt x="534242" y="350649"/>
                  </a:lnTo>
                  <a:lnTo>
                    <a:pt x="534242" y="84437"/>
                  </a:lnTo>
                  <a:lnTo>
                    <a:pt x="761142" y="84437"/>
                  </a:lnTo>
                  <a:lnTo>
                    <a:pt x="744749" y="63914"/>
                  </a:lnTo>
                  <a:lnTo>
                    <a:pt x="714550" y="40056"/>
                  </a:lnTo>
                  <a:lnTo>
                    <a:pt x="678489" y="23014"/>
                  </a:lnTo>
                  <a:lnTo>
                    <a:pt x="636563" y="12790"/>
                  </a:lnTo>
                  <a:lnTo>
                    <a:pt x="588774" y="9381"/>
                  </a:lnTo>
                  <a:close/>
                </a:path>
                <a:path w="3459479" h="435610">
                  <a:moveTo>
                    <a:pt x="761142" y="84437"/>
                  </a:moveTo>
                  <a:lnTo>
                    <a:pt x="588774" y="84437"/>
                  </a:lnTo>
                  <a:lnTo>
                    <a:pt x="616993" y="86489"/>
                  </a:lnTo>
                  <a:lnTo>
                    <a:pt x="641254" y="92646"/>
                  </a:lnTo>
                  <a:lnTo>
                    <a:pt x="677902" y="117273"/>
                  </a:lnTo>
                  <a:lnTo>
                    <a:pt x="699891" y="158466"/>
                  </a:lnTo>
                  <a:lnTo>
                    <a:pt x="707221" y="217543"/>
                  </a:lnTo>
                  <a:lnTo>
                    <a:pt x="705388" y="249353"/>
                  </a:lnTo>
                  <a:lnTo>
                    <a:pt x="690729" y="299781"/>
                  </a:lnTo>
                  <a:lnTo>
                    <a:pt x="661557" y="332508"/>
                  </a:lnTo>
                  <a:lnTo>
                    <a:pt x="616993" y="348633"/>
                  </a:lnTo>
                  <a:lnTo>
                    <a:pt x="588774" y="350649"/>
                  </a:lnTo>
                  <a:lnTo>
                    <a:pt x="762036" y="350649"/>
                  </a:lnTo>
                  <a:lnTo>
                    <a:pt x="768936" y="341926"/>
                  </a:lnTo>
                  <a:lnTo>
                    <a:pt x="785794" y="306378"/>
                  </a:lnTo>
                  <a:lnTo>
                    <a:pt x="795909" y="265112"/>
                  </a:lnTo>
                  <a:lnTo>
                    <a:pt x="799281" y="218129"/>
                  </a:lnTo>
                  <a:lnTo>
                    <a:pt x="795872" y="170890"/>
                  </a:lnTo>
                  <a:lnTo>
                    <a:pt x="785648" y="129441"/>
                  </a:lnTo>
                  <a:lnTo>
                    <a:pt x="768606" y="93782"/>
                  </a:lnTo>
                  <a:lnTo>
                    <a:pt x="761142" y="84437"/>
                  </a:lnTo>
                  <a:close/>
                </a:path>
                <a:path w="3459479" h="435610">
                  <a:moveTo>
                    <a:pt x="898318" y="9381"/>
                  </a:moveTo>
                  <a:lnTo>
                    <a:pt x="806258" y="9381"/>
                  </a:lnTo>
                  <a:lnTo>
                    <a:pt x="956368" y="425704"/>
                  </a:lnTo>
                  <a:lnTo>
                    <a:pt x="1061329" y="425704"/>
                  </a:lnTo>
                  <a:lnTo>
                    <a:pt x="1097623" y="325435"/>
                  </a:lnTo>
                  <a:lnTo>
                    <a:pt x="1009142" y="325435"/>
                  </a:lnTo>
                  <a:lnTo>
                    <a:pt x="898318" y="9381"/>
                  </a:lnTo>
                  <a:close/>
                </a:path>
                <a:path w="3459479" h="435610">
                  <a:moveTo>
                    <a:pt x="1423242" y="9381"/>
                  </a:moveTo>
                  <a:lnTo>
                    <a:pt x="1317696" y="9381"/>
                  </a:lnTo>
                  <a:lnTo>
                    <a:pt x="1167585" y="425704"/>
                  </a:lnTo>
                  <a:lnTo>
                    <a:pt x="1259645" y="425704"/>
                  </a:lnTo>
                  <a:lnTo>
                    <a:pt x="1290136" y="337162"/>
                  </a:lnTo>
                  <a:lnTo>
                    <a:pt x="1541428" y="337162"/>
                  </a:lnTo>
                  <a:lnTo>
                    <a:pt x="1515000" y="263866"/>
                  </a:lnTo>
                  <a:lnTo>
                    <a:pt x="1315350" y="263866"/>
                  </a:lnTo>
                  <a:lnTo>
                    <a:pt x="1370469" y="103201"/>
                  </a:lnTo>
                  <a:lnTo>
                    <a:pt x="1457070" y="103201"/>
                  </a:lnTo>
                  <a:lnTo>
                    <a:pt x="1423242" y="9381"/>
                  </a:lnTo>
                  <a:close/>
                </a:path>
                <a:path w="3459479" h="435610">
                  <a:moveTo>
                    <a:pt x="1541428" y="337162"/>
                  </a:moveTo>
                  <a:lnTo>
                    <a:pt x="1450216" y="337162"/>
                  </a:lnTo>
                  <a:lnTo>
                    <a:pt x="1480707" y="425704"/>
                  </a:lnTo>
                  <a:lnTo>
                    <a:pt x="1573353" y="425704"/>
                  </a:lnTo>
                  <a:lnTo>
                    <a:pt x="1541428" y="337162"/>
                  </a:lnTo>
                  <a:close/>
                </a:path>
                <a:path w="3459479" h="435610">
                  <a:moveTo>
                    <a:pt x="1212026" y="9381"/>
                  </a:moveTo>
                  <a:lnTo>
                    <a:pt x="1119965" y="9381"/>
                  </a:lnTo>
                  <a:lnTo>
                    <a:pt x="1009142" y="325435"/>
                  </a:lnTo>
                  <a:lnTo>
                    <a:pt x="1097623" y="325435"/>
                  </a:lnTo>
                  <a:lnTo>
                    <a:pt x="1212026" y="9381"/>
                  </a:lnTo>
                  <a:close/>
                </a:path>
                <a:path w="3459479" h="435610">
                  <a:moveTo>
                    <a:pt x="1457070" y="103201"/>
                  </a:moveTo>
                  <a:lnTo>
                    <a:pt x="1370469" y="103201"/>
                  </a:lnTo>
                  <a:lnTo>
                    <a:pt x="1425587" y="263866"/>
                  </a:lnTo>
                  <a:lnTo>
                    <a:pt x="1515000" y="263866"/>
                  </a:lnTo>
                  <a:lnTo>
                    <a:pt x="1457070" y="103201"/>
                  </a:lnTo>
                  <a:close/>
                </a:path>
                <a:path w="3459479" h="435610">
                  <a:moveTo>
                    <a:pt x="1711209" y="9381"/>
                  </a:moveTo>
                  <a:lnTo>
                    <a:pt x="1612699" y="9381"/>
                  </a:lnTo>
                  <a:lnTo>
                    <a:pt x="1612699" y="425704"/>
                  </a:lnTo>
                  <a:lnTo>
                    <a:pt x="1701827" y="425704"/>
                  </a:lnTo>
                  <a:lnTo>
                    <a:pt x="1701827" y="148351"/>
                  </a:lnTo>
                  <a:lnTo>
                    <a:pt x="1791188" y="148351"/>
                  </a:lnTo>
                  <a:lnTo>
                    <a:pt x="1711209" y="9381"/>
                  </a:lnTo>
                  <a:close/>
                </a:path>
                <a:path w="3459479" h="435610">
                  <a:moveTo>
                    <a:pt x="1791188" y="148351"/>
                  </a:moveTo>
                  <a:lnTo>
                    <a:pt x="1701827" y="148351"/>
                  </a:lnTo>
                  <a:lnTo>
                    <a:pt x="1866011" y="425704"/>
                  </a:lnTo>
                  <a:lnTo>
                    <a:pt x="1965694" y="425704"/>
                  </a:lnTo>
                  <a:lnTo>
                    <a:pt x="1965694" y="296703"/>
                  </a:lnTo>
                  <a:lnTo>
                    <a:pt x="1876565" y="296703"/>
                  </a:lnTo>
                  <a:lnTo>
                    <a:pt x="1791188" y="148351"/>
                  </a:lnTo>
                  <a:close/>
                </a:path>
                <a:path w="3459479" h="435610">
                  <a:moveTo>
                    <a:pt x="1965694" y="9381"/>
                  </a:moveTo>
                  <a:lnTo>
                    <a:pt x="1876565" y="9381"/>
                  </a:lnTo>
                  <a:lnTo>
                    <a:pt x="1876565" y="296703"/>
                  </a:lnTo>
                  <a:lnTo>
                    <a:pt x="1965694" y="296703"/>
                  </a:lnTo>
                  <a:lnTo>
                    <a:pt x="1965694" y="9381"/>
                  </a:lnTo>
                  <a:close/>
                </a:path>
                <a:path w="3459479" h="435610">
                  <a:moveTo>
                    <a:pt x="2212954" y="84437"/>
                  </a:moveTo>
                  <a:lnTo>
                    <a:pt x="2123239" y="84437"/>
                  </a:lnTo>
                  <a:lnTo>
                    <a:pt x="2123239" y="425704"/>
                  </a:lnTo>
                  <a:lnTo>
                    <a:pt x="2212954" y="425704"/>
                  </a:lnTo>
                  <a:lnTo>
                    <a:pt x="2212954" y="84437"/>
                  </a:lnTo>
                  <a:close/>
                </a:path>
                <a:path w="3459479" h="435610">
                  <a:moveTo>
                    <a:pt x="2551889" y="9381"/>
                  </a:moveTo>
                  <a:lnTo>
                    <a:pt x="2446343" y="9381"/>
                  </a:lnTo>
                  <a:lnTo>
                    <a:pt x="2296232" y="425704"/>
                  </a:lnTo>
                  <a:lnTo>
                    <a:pt x="2388292" y="425704"/>
                  </a:lnTo>
                  <a:lnTo>
                    <a:pt x="2418783" y="337162"/>
                  </a:lnTo>
                  <a:lnTo>
                    <a:pt x="2670075" y="337162"/>
                  </a:lnTo>
                  <a:lnTo>
                    <a:pt x="2643647" y="263866"/>
                  </a:lnTo>
                  <a:lnTo>
                    <a:pt x="2443997" y="263866"/>
                  </a:lnTo>
                  <a:lnTo>
                    <a:pt x="2499116" y="103201"/>
                  </a:lnTo>
                  <a:lnTo>
                    <a:pt x="2585717" y="103201"/>
                  </a:lnTo>
                  <a:lnTo>
                    <a:pt x="2551889" y="9381"/>
                  </a:lnTo>
                  <a:close/>
                </a:path>
                <a:path w="3459479" h="435610">
                  <a:moveTo>
                    <a:pt x="2670075" y="337162"/>
                  </a:moveTo>
                  <a:lnTo>
                    <a:pt x="2578862" y="337162"/>
                  </a:lnTo>
                  <a:lnTo>
                    <a:pt x="2609354" y="425704"/>
                  </a:lnTo>
                  <a:lnTo>
                    <a:pt x="2702000" y="425704"/>
                  </a:lnTo>
                  <a:lnTo>
                    <a:pt x="2670075" y="337162"/>
                  </a:lnTo>
                  <a:close/>
                </a:path>
                <a:path w="3459479" h="435610">
                  <a:moveTo>
                    <a:pt x="2585717" y="103201"/>
                  </a:moveTo>
                  <a:lnTo>
                    <a:pt x="2499116" y="103201"/>
                  </a:lnTo>
                  <a:lnTo>
                    <a:pt x="2554234" y="263866"/>
                  </a:lnTo>
                  <a:lnTo>
                    <a:pt x="2643647" y="263866"/>
                  </a:lnTo>
                  <a:lnTo>
                    <a:pt x="2585717" y="103201"/>
                  </a:lnTo>
                  <a:close/>
                </a:path>
                <a:path w="3459479" h="435610">
                  <a:moveTo>
                    <a:pt x="2337851" y="9381"/>
                  </a:moveTo>
                  <a:lnTo>
                    <a:pt x="1998929" y="9381"/>
                  </a:lnTo>
                  <a:lnTo>
                    <a:pt x="1998929" y="84437"/>
                  </a:lnTo>
                  <a:lnTo>
                    <a:pt x="2337851" y="84437"/>
                  </a:lnTo>
                  <a:lnTo>
                    <a:pt x="2337851" y="9381"/>
                  </a:lnTo>
                  <a:close/>
                </a:path>
                <a:path w="3459479" h="435610">
                  <a:moveTo>
                    <a:pt x="2911027" y="0"/>
                  </a:moveTo>
                  <a:lnTo>
                    <a:pt x="2853269" y="7183"/>
                  </a:lnTo>
                  <a:lnTo>
                    <a:pt x="2804307" y="28732"/>
                  </a:lnTo>
                  <a:lnTo>
                    <a:pt x="2765460" y="62155"/>
                  </a:lnTo>
                  <a:lnTo>
                    <a:pt x="2736875" y="106132"/>
                  </a:lnTo>
                  <a:lnTo>
                    <a:pt x="2719284" y="158759"/>
                  </a:lnTo>
                  <a:lnTo>
                    <a:pt x="2713420" y="218129"/>
                  </a:lnTo>
                  <a:lnTo>
                    <a:pt x="2714849" y="249170"/>
                  </a:lnTo>
                  <a:lnTo>
                    <a:pt x="2726284" y="305755"/>
                  </a:lnTo>
                  <a:lnTo>
                    <a:pt x="2749226" y="354313"/>
                  </a:lnTo>
                  <a:lnTo>
                    <a:pt x="2782355" y="392427"/>
                  </a:lnTo>
                  <a:lnTo>
                    <a:pt x="2825051" y="419584"/>
                  </a:lnTo>
                  <a:lnTo>
                    <a:pt x="2876651" y="433363"/>
                  </a:lnTo>
                  <a:lnTo>
                    <a:pt x="2905749" y="435086"/>
                  </a:lnTo>
                  <a:lnTo>
                    <a:pt x="2922937" y="434353"/>
                  </a:lnTo>
                  <a:lnTo>
                    <a:pt x="2969663" y="423358"/>
                  </a:lnTo>
                  <a:lnTo>
                    <a:pt x="3008364" y="399940"/>
                  </a:lnTo>
                  <a:lnTo>
                    <a:pt x="3035337" y="367213"/>
                  </a:lnTo>
                  <a:lnTo>
                    <a:pt x="3035730" y="366326"/>
                  </a:lnTo>
                  <a:lnTo>
                    <a:pt x="3035399" y="360030"/>
                  </a:lnTo>
                  <a:lnTo>
                    <a:pt x="2913372" y="360030"/>
                  </a:lnTo>
                  <a:lnTo>
                    <a:pt x="2895451" y="358894"/>
                  </a:lnTo>
                  <a:lnTo>
                    <a:pt x="2851803" y="341853"/>
                  </a:lnTo>
                  <a:lnTo>
                    <a:pt x="2823218" y="307001"/>
                  </a:lnTo>
                  <a:lnTo>
                    <a:pt x="2808265" y="257416"/>
                  </a:lnTo>
                  <a:lnTo>
                    <a:pt x="2805480" y="218129"/>
                  </a:lnTo>
                  <a:lnTo>
                    <a:pt x="2806176" y="198156"/>
                  </a:lnTo>
                  <a:lnTo>
                    <a:pt x="2816621" y="144833"/>
                  </a:lnTo>
                  <a:lnTo>
                    <a:pt x="2840809" y="104043"/>
                  </a:lnTo>
                  <a:lnTo>
                    <a:pt x="2878777" y="79746"/>
                  </a:lnTo>
                  <a:lnTo>
                    <a:pt x="2893972" y="76337"/>
                  </a:lnTo>
                  <a:lnTo>
                    <a:pt x="2892854" y="76337"/>
                  </a:lnTo>
                  <a:lnTo>
                    <a:pt x="2911613" y="75055"/>
                  </a:lnTo>
                  <a:lnTo>
                    <a:pt x="3065597" y="75055"/>
                  </a:lnTo>
                  <a:lnTo>
                    <a:pt x="3061724" y="68605"/>
                  </a:lnTo>
                  <a:lnTo>
                    <a:pt x="3035630" y="39579"/>
                  </a:lnTo>
                  <a:lnTo>
                    <a:pt x="3001914" y="18177"/>
                  </a:lnTo>
                  <a:lnTo>
                    <a:pt x="2960721" y="4544"/>
                  </a:lnTo>
                  <a:lnTo>
                    <a:pt x="2936937" y="1136"/>
                  </a:lnTo>
                  <a:lnTo>
                    <a:pt x="2911027" y="0"/>
                  </a:lnTo>
                  <a:close/>
                </a:path>
                <a:path w="3459479" h="435610">
                  <a:moveTo>
                    <a:pt x="3093974" y="336576"/>
                  </a:moveTo>
                  <a:lnTo>
                    <a:pt x="3034164" y="336576"/>
                  </a:lnTo>
                  <a:lnTo>
                    <a:pt x="3044719" y="341267"/>
                  </a:lnTo>
                  <a:lnTo>
                    <a:pt x="3041002" y="354313"/>
                  </a:lnTo>
                  <a:lnTo>
                    <a:pt x="3040908" y="354643"/>
                  </a:lnTo>
                  <a:lnTo>
                    <a:pt x="3035730" y="366326"/>
                  </a:lnTo>
                  <a:lnTo>
                    <a:pt x="3038732" y="423358"/>
                  </a:lnTo>
                  <a:lnTo>
                    <a:pt x="3038855" y="425704"/>
                  </a:lnTo>
                  <a:lnTo>
                    <a:pt x="3093974" y="425704"/>
                  </a:lnTo>
                  <a:lnTo>
                    <a:pt x="3093974" y="336576"/>
                  </a:lnTo>
                  <a:close/>
                </a:path>
                <a:path w="3459479" h="435610">
                  <a:moveTo>
                    <a:pt x="3034164" y="336576"/>
                  </a:moveTo>
                  <a:lnTo>
                    <a:pt x="3035730" y="366326"/>
                  </a:lnTo>
                  <a:lnTo>
                    <a:pt x="3040908" y="354643"/>
                  </a:lnTo>
                  <a:lnTo>
                    <a:pt x="3044719" y="341267"/>
                  </a:lnTo>
                  <a:lnTo>
                    <a:pt x="3034164" y="336576"/>
                  </a:lnTo>
                  <a:close/>
                </a:path>
                <a:path w="3459479" h="435610">
                  <a:moveTo>
                    <a:pt x="3093974" y="209333"/>
                  </a:moveTo>
                  <a:lnTo>
                    <a:pt x="2911613" y="209333"/>
                  </a:lnTo>
                  <a:lnTo>
                    <a:pt x="2911613" y="274420"/>
                  </a:lnTo>
                  <a:lnTo>
                    <a:pt x="3006605" y="274420"/>
                  </a:lnTo>
                  <a:lnTo>
                    <a:pt x="3004846" y="286404"/>
                  </a:lnTo>
                  <a:lnTo>
                    <a:pt x="2986375" y="327560"/>
                  </a:lnTo>
                  <a:lnTo>
                    <a:pt x="2950424" y="353764"/>
                  </a:lnTo>
                  <a:lnTo>
                    <a:pt x="2913372" y="360030"/>
                  </a:lnTo>
                  <a:lnTo>
                    <a:pt x="3035399" y="360030"/>
                  </a:lnTo>
                  <a:lnTo>
                    <a:pt x="3034164" y="336576"/>
                  </a:lnTo>
                  <a:lnTo>
                    <a:pt x="3093974" y="336576"/>
                  </a:lnTo>
                  <a:lnTo>
                    <a:pt x="3093974" y="209333"/>
                  </a:lnTo>
                  <a:close/>
                </a:path>
                <a:path w="3459479" h="435610">
                  <a:moveTo>
                    <a:pt x="3065597" y="75055"/>
                  </a:moveTo>
                  <a:lnTo>
                    <a:pt x="2911613" y="75055"/>
                  </a:lnTo>
                  <a:lnTo>
                    <a:pt x="2930854" y="76337"/>
                  </a:lnTo>
                  <a:lnTo>
                    <a:pt x="2947528" y="80186"/>
                  </a:lnTo>
                  <a:lnTo>
                    <a:pt x="2982820" y="106462"/>
                  </a:lnTo>
                  <a:lnTo>
                    <a:pt x="3000741" y="150110"/>
                  </a:lnTo>
                  <a:lnTo>
                    <a:pt x="3092801" y="146006"/>
                  </a:lnTo>
                  <a:lnTo>
                    <a:pt x="3087561" y="124456"/>
                  </a:lnTo>
                  <a:lnTo>
                    <a:pt x="3080634" y="104373"/>
                  </a:lnTo>
                  <a:lnTo>
                    <a:pt x="3072022" y="85756"/>
                  </a:lnTo>
                  <a:lnTo>
                    <a:pt x="3065597" y="75055"/>
                  </a:lnTo>
                  <a:close/>
                </a:path>
                <a:path w="3459479" h="435610">
                  <a:moveTo>
                    <a:pt x="3454756" y="9381"/>
                  </a:moveTo>
                  <a:lnTo>
                    <a:pt x="3165090" y="9381"/>
                  </a:lnTo>
                  <a:lnTo>
                    <a:pt x="3165090" y="425704"/>
                  </a:lnTo>
                  <a:lnTo>
                    <a:pt x="3459447" y="425704"/>
                  </a:lnTo>
                  <a:lnTo>
                    <a:pt x="3459447" y="350649"/>
                  </a:lnTo>
                  <a:lnTo>
                    <a:pt x="3254218" y="350649"/>
                  </a:lnTo>
                  <a:lnTo>
                    <a:pt x="3254218" y="253898"/>
                  </a:lnTo>
                  <a:lnTo>
                    <a:pt x="3447720" y="253898"/>
                  </a:lnTo>
                  <a:lnTo>
                    <a:pt x="3447720" y="180015"/>
                  </a:lnTo>
                  <a:lnTo>
                    <a:pt x="3254218" y="180015"/>
                  </a:lnTo>
                  <a:lnTo>
                    <a:pt x="3254218" y="84437"/>
                  </a:lnTo>
                  <a:lnTo>
                    <a:pt x="3454756" y="84437"/>
                  </a:lnTo>
                  <a:lnTo>
                    <a:pt x="3454756" y="93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94350" y="4147108"/>
              <a:ext cx="4721425" cy="413233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3166224" y="4155928"/>
              <a:ext cx="403225" cy="342265"/>
            </a:xfrm>
            <a:custGeom>
              <a:avLst/>
              <a:gdLst/>
              <a:ahLst/>
              <a:cxnLst/>
              <a:rect l="l" t="t" r="r" b="b"/>
              <a:pathLst>
                <a:path w="403225" h="342264">
                  <a:moveTo>
                    <a:pt x="232105" y="171018"/>
                  </a:moveTo>
                  <a:lnTo>
                    <a:pt x="109943" y="0"/>
                  </a:lnTo>
                  <a:lnTo>
                    <a:pt x="0" y="0"/>
                  </a:lnTo>
                  <a:lnTo>
                    <a:pt x="122161" y="171018"/>
                  </a:lnTo>
                  <a:lnTo>
                    <a:pt x="0" y="342049"/>
                  </a:lnTo>
                  <a:lnTo>
                    <a:pt x="109943" y="342049"/>
                  </a:lnTo>
                  <a:lnTo>
                    <a:pt x="232105" y="171018"/>
                  </a:lnTo>
                  <a:close/>
                </a:path>
                <a:path w="403225" h="342264">
                  <a:moveTo>
                    <a:pt x="403136" y="171018"/>
                  </a:moveTo>
                  <a:lnTo>
                    <a:pt x="280987" y="0"/>
                  </a:lnTo>
                  <a:lnTo>
                    <a:pt x="171030" y="0"/>
                  </a:lnTo>
                  <a:lnTo>
                    <a:pt x="293192" y="171018"/>
                  </a:lnTo>
                  <a:lnTo>
                    <a:pt x="171030" y="342049"/>
                  </a:lnTo>
                  <a:lnTo>
                    <a:pt x="280987" y="342049"/>
                  </a:lnTo>
                  <a:lnTo>
                    <a:pt x="403136" y="171018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63251" y="4974364"/>
              <a:ext cx="4460154" cy="349622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3166224" y="4988362"/>
              <a:ext cx="403225" cy="342265"/>
            </a:xfrm>
            <a:custGeom>
              <a:avLst/>
              <a:gdLst/>
              <a:ahLst/>
              <a:cxnLst/>
              <a:rect l="l" t="t" r="r" b="b"/>
              <a:pathLst>
                <a:path w="403225" h="342264">
                  <a:moveTo>
                    <a:pt x="232105" y="171030"/>
                  </a:moveTo>
                  <a:lnTo>
                    <a:pt x="109943" y="0"/>
                  </a:lnTo>
                  <a:lnTo>
                    <a:pt x="0" y="0"/>
                  </a:lnTo>
                  <a:lnTo>
                    <a:pt x="122161" y="171030"/>
                  </a:lnTo>
                  <a:lnTo>
                    <a:pt x="0" y="342049"/>
                  </a:lnTo>
                  <a:lnTo>
                    <a:pt x="109943" y="342049"/>
                  </a:lnTo>
                  <a:lnTo>
                    <a:pt x="232105" y="171030"/>
                  </a:lnTo>
                  <a:close/>
                </a:path>
                <a:path w="403225" h="342264">
                  <a:moveTo>
                    <a:pt x="403136" y="171030"/>
                  </a:moveTo>
                  <a:lnTo>
                    <a:pt x="280987" y="0"/>
                  </a:lnTo>
                  <a:lnTo>
                    <a:pt x="171030" y="0"/>
                  </a:lnTo>
                  <a:lnTo>
                    <a:pt x="293192" y="171030"/>
                  </a:lnTo>
                  <a:lnTo>
                    <a:pt x="171030" y="342049"/>
                  </a:lnTo>
                  <a:lnTo>
                    <a:pt x="280987" y="342049"/>
                  </a:lnTo>
                  <a:lnTo>
                    <a:pt x="403136" y="17103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9272" y="5806801"/>
              <a:ext cx="4513615" cy="412762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3166224" y="5820809"/>
              <a:ext cx="403225" cy="342265"/>
            </a:xfrm>
            <a:custGeom>
              <a:avLst/>
              <a:gdLst/>
              <a:ahLst/>
              <a:cxnLst/>
              <a:rect l="l" t="t" r="r" b="b"/>
              <a:pathLst>
                <a:path w="403225" h="342264">
                  <a:moveTo>
                    <a:pt x="232105" y="171018"/>
                  </a:moveTo>
                  <a:lnTo>
                    <a:pt x="109943" y="0"/>
                  </a:lnTo>
                  <a:lnTo>
                    <a:pt x="0" y="0"/>
                  </a:lnTo>
                  <a:lnTo>
                    <a:pt x="122161" y="171018"/>
                  </a:lnTo>
                  <a:lnTo>
                    <a:pt x="0" y="342049"/>
                  </a:lnTo>
                  <a:lnTo>
                    <a:pt x="109943" y="342049"/>
                  </a:lnTo>
                  <a:lnTo>
                    <a:pt x="232105" y="171018"/>
                  </a:lnTo>
                  <a:close/>
                </a:path>
                <a:path w="403225" h="342264">
                  <a:moveTo>
                    <a:pt x="403136" y="171018"/>
                  </a:moveTo>
                  <a:lnTo>
                    <a:pt x="280987" y="0"/>
                  </a:lnTo>
                  <a:lnTo>
                    <a:pt x="171030" y="0"/>
                  </a:lnTo>
                  <a:lnTo>
                    <a:pt x="293192" y="171018"/>
                  </a:lnTo>
                  <a:lnTo>
                    <a:pt x="171030" y="342049"/>
                  </a:lnTo>
                  <a:lnTo>
                    <a:pt x="280987" y="342049"/>
                  </a:lnTo>
                  <a:lnTo>
                    <a:pt x="403136" y="171018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94350" y="6639239"/>
              <a:ext cx="5359272" cy="418416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3166224" y="6653244"/>
              <a:ext cx="403225" cy="342265"/>
            </a:xfrm>
            <a:custGeom>
              <a:avLst/>
              <a:gdLst/>
              <a:ahLst/>
              <a:cxnLst/>
              <a:rect l="l" t="t" r="r" b="b"/>
              <a:pathLst>
                <a:path w="403225" h="342265">
                  <a:moveTo>
                    <a:pt x="232105" y="171018"/>
                  </a:moveTo>
                  <a:lnTo>
                    <a:pt x="109943" y="0"/>
                  </a:lnTo>
                  <a:lnTo>
                    <a:pt x="0" y="0"/>
                  </a:lnTo>
                  <a:lnTo>
                    <a:pt x="122161" y="171018"/>
                  </a:lnTo>
                  <a:lnTo>
                    <a:pt x="0" y="342049"/>
                  </a:lnTo>
                  <a:lnTo>
                    <a:pt x="109943" y="342049"/>
                  </a:lnTo>
                  <a:lnTo>
                    <a:pt x="232105" y="171018"/>
                  </a:lnTo>
                  <a:close/>
                </a:path>
                <a:path w="403225" h="342265">
                  <a:moveTo>
                    <a:pt x="403136" y="171018"/>
                  </a:moveTo>
                  <a:lnTo>
                    <a:pt x="280987" y="0"/>
                  </a:lnTo>
                  <a:lnTo>
                    <a:pt x="171030" y="0"/>
                  </a:lnTo>
                  <a:lnTo>
                    <a:pt x="293192" y="171018"/>
                  </a:lnTo>
                  <a:lnTo>
                    <a:pt x="171030" y="342049"/>
                  </a:lnTo>
                  <a:lnTo>
                    <a:pt x="280987" y="342049"/>
                  </a:lnTo>
                  <a:lnTo>
                    <a:pt x="403136" y="171018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9272" y="7471678"/>
              <a:ext cx="8733816" cy="412762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3166224" y="7485678"/>
              <a:ext cx="403225" cy="342265"/>
            </a:xfrm>
            <a:custGeom>
              <a:avLst/>
              <a:gdLst/>
              <a:ahLst/>
              <a:cxnLst/>
              <a:rect l="l" t="t" r="r" b="b"/>
              <a:pathLst>
                <a:path w="403225" h="342265">
                  <a:moveTo>
                    <a:pt x="232105" y="171030"/>
                  </a:moveTo>
                  <a:lnTo>
                    <a:pt x="109943" y="0"/>
                  </a:lnTo>
                  <a:lnTo>
                    <a:pt x="0" y="0"/>
                  </a:lnTo>
                  <a:lnTo>
                    <a:pt x="122161" y="171030"/>
                  </a:lnTo>
                  <a:lnTo>
                    <a:pt x="0" y="342049"/>
                  </a:lnTo>
                  <a:lnTo>
                    <a:pt x="109943" y="342049"/>
                  </a:lnTo>
                  <a:lnTo>
                    <a:pt x="232105" y="171030"/>
                  </a:lnTo>
                  <a:close/>
                </a:path>
                <a:path w="403225" h="342265">
                  <a:moveTo>
                    <a:pt x="403136" y="171030"/>
                  </a:moveTo>
                  <a:lnTo>
                    <a:pt x="280987" y="0"/>
                  </a:lnTo>
                  <a:lnTo>
                    <a:pt x="171030" y="0"/>
                  </a:lnTo>
                  <a:lnTo>
                    <a:pt x="293192" y="171030"/>
                  </a:lnTo>
                  <a:lnTo>
                    <a:pt x="171030" y="342049"/>
                  </a:lnTo>
                  <a:lnTo>
                    <a:pt x="280987" y="342049"/>
                  </a:lnTo>
                  <a:lnTo>
                    <a:pt x="403136" y="17103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94350" y="8262177"/>
              <a:ext cx="7685367" cy="410877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3166224" y="8270995"/>
              <a:ext cx="403225" cy="342265"/>
            </a:xfrm>
            <a:custGeom>
              <a:avLst/>
              <a:gdLst/>
              <a:ahLst/>
              <a:cxnLst/>
              <a:rect l="l" t="t" r="r" b="b"/>
              <a:pathLst>
                <a:path w="403225" h="342265">
                  <a:moveTo>
                    <a:pt x="232105" y="171030"/>
                  </a:moveTo>
                  <a:lnTo>
                    <a:pt x="109943" y="0"/>
                  </a:lnTo>
                  <a:lnTo>
                    <a:pt x="0" y="0"/>
                  </a:lnTo>
                  <a:lnTo>
                    <a:pt x="122161" y="171030"/>
                  </a:lnTo>
                  <a:lnTo>
                    <a:pt x="0" y="342049"/>
                  </a:lnTo>
                  <a:lnTo>
                    <a:pt x="109943" y="342049"/>
                  </a:lnTo>
                  <a:lnTo>
                    <a:pt x="232105" y="171030"/>
                  </a:lnTo>
                  <a:close/>
                </a:path>
                <a:path w="403225" h="342265">
                  <a:moveTo>
                    <a:pt x="403136" y="171030"/>
                  </a:moveTo>
                  <a:lnTo>
                    <a:pt x="280987" y="0"/>
                  </a:lnTo>
                  <a:lnTo>
                    <a:pt x="171030" y="0"/>
                  </a:lnTo>
                  <a:lnTo>
                    <a:pt x="293192" y="171030"/>
                  </a:lnTo>
                  <a:lnTo>
                    <a:pt x="171030" y="342049"/>
                  </a:lnTo>
                  <a:lnTo>
                    <a:pt x="280987" y="342049"/>
                  </a:lnTo>
                  <a:lnTo>
                    <a:pt x="403136" y="17103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857132" y="2931111"/>
              <a:ext cx="5671068" cy="5671065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609155" y="9127559"/>
              <a:ext cx="1535430" cy="1609090"/>
            </a:xfrm>
            <a:custGeom>
              <a:avLst/>
              <a:gdLst/>
              <a:ahLst/>
              <a:cxnLst/>
              <a:rect l="l" t="t" r="r" b="b"/>
              <a:pathLst>
                <a:path w="1535430" h="1609090">
                  <a:moveTo>
                    <a:pt x="168313" y="1220533"/>
                  </a:moveTo>
                  <a:lnTo>
                    <a:pt x="146265" y="1220533"/>
                  </a:lnTo>
                  <a:lnTo>
                    <a:pt x="120446" y="1326273"/>
                  </a:lnTo>
                  <a:lnTo>
                    <a:pt x="103327" y="1256728"/>
                  </a:lnTo>
                  <a:lnTo>
                    <a:pt x="94437" y="1220533"/>
                  </a:lnTo>
                  <a:lnTo>
                    <a:pt x="73698" y="1220533"/>
                  </a:lnTo>
                  <a:lnTo>
                    <a:pt x="47688" y="1326273"/>
                  </a:lnTo>
                  <a:lnTo>
                    <a:pt x="21678" y="1220533"/>
                  </a:lnTo>
                  <a:lnTo>
                    <a:pt x="0" y="1220533"/>
                  </a:lnTo>
                  <a:lnTo>
                    <a:pt x="35433" y="1354353"/>
                  </a:lnTo>
                  <a:lnTo>
                    <a:pt x="59182" y="1354353"/>
                  </a:lnTo>
                  <a:lnTo>
                    <a:pt x="66344" y="1326273"/>
                  </a:lnTo>
                  <a:lnTo>
                    <a:pt x="84061" y="1256728"/>
                  </a:lnTo>
                  <a:lnTo>
                    <a:pt x="108940" y="1354353"/>
                  </a:lnTo>
                  <a:lnTo>
                    <a:pt x="132689" y="1354353"/>
                  </a:lnTo>
                  <a:lnTo>
                    <a:pt x="140169" y="1326273"/>
                  </a:lnTo>
                  <a:lnTo>
                    <a:pt x="168313" y="1220533"/>
                  </a:lnTo>
                  <a:close/>
                </a:path>
                <a:path w="1535430" h="1609090">
                  <a:moveTo>
                    <a:pt x="348869" y="1220533"/>
                  </a:moveTo>
                  <a:lnTo>
                    <a:pt x="326821" y="1220533"/>
                  </a:lnTo>
                  <a:lnTo>
                    <a:pt x="301002" y="1326273"/>
                  </a:lnTo>
                  <a:lnTo>
                    <a:pt x="283895" y="1256728"/>
                  </a:lnTo>
                  <a:lnTo>
                    <a:pt x="274993" y="1220533"/>
                  </a:lnTo>
                  <a:lnTo>
                    <a:pt x="254254" y="1220533"/>
                  </a:lnTo>
                  <a:lnTo>
                    <a:pt x="228244" y="1326273"/>
                  </a:lnTo>
                  <a:lnTo>
                    <a:pt x="202234" y="1220533"/>
                  </a:lnTo>
                  <a:lnTo>
                    <a:pt x="180568" y="1220533"/>
                  </a:lnTo>
                  <a:lnTo>
                    <a:pt x="216001" y="1354353"/>
                  </a:lnTo>
                  <a:lnTo>
                    <a:pt x="239750" y="1354353"/>
                  </a:lnTo>
                  <a:lnTo>
                    <a:pt x="246900" y="1326273"/>
                  </a:lnTo>
                  <a:lnTo>
                    <a:pt x="264629" y="1256728"/>
                  </a:lnTo>
                  <a:lnTo>
                    <a:pt x="289509" y="1354353"/>
                  </a:lnTo>
                  <a:lnTo>
                    <a:pt x="313258" y="1354353"/>
                  </a:lnTo>
                  <a:lnTo>
                    <a:pt x="320725" y="1326273"/>
                  </a:lnTo>
                  <a:lnTo>
                    <a:pt x="348869" y="1220533"/>
                  </a:lnTo>
                  <a:close/>
                </a:path>
                <a:path w="1535430" h="1609090">
                  <a:moveTo>
                    <a:pt x="529437" y="1220533"/>
                  </a:moveTo>
                  <a:lnTo>
                    <a:pt x="507390" y="1220533"/>
                  </a:lnTo>
                  <a:lnTo>
                    <a:pt x="481558" y="1326273"/>
                  </a:lnTo>
                  <a:lnTo>
                    <a:pt x="464451" y="1256728"/>
                  </a:lnTo>
                  <a:lnTo>
                    <a:pt x="455549" y="1220533"/>
                  </a:lnTo>
                  <a:lnTo>
                    <a:pt x="434822" y="1220533"/>
                  </a:lnTo>
                  <a:lnTo>
                    <a:pt x="408813" y="1326273"/>
                  </a:lnTo>
                  <a:lnTo>
                    <a:pt x="382803" y="1220533"/>
                  </a:lnTo>
                  <a:lnTo>
                    <a:pt x="361124" y="1220533"/>
                  </a:lnTo>
                  <a:lnTo>
                    <a:pt x="396557" y="1354353"/>
                  </a:lnTo>
                  <a:lnTo>
                    <a:pt x="420306" y="1354353"/>
                  </a:lnTo>
                  <a:lnTo>
                    <a:pt x="427469" y="1326273"/>
                  </a:lnTo>
                  <a:lnTo>
                    <a:pt x="445185" y="1256728"/>
                  </a:lnTo>
                  <a:lnTo>
                    <a:pt x="470065" y="1354353"/>
                  </a:lnTo>
                  <a:lnTo>
                    <a:pt x="493814" y="1354353"/>
                  </a:lnTo>
                  <a:lnTo>
                    <a:pt x="501294" y="1326273"/>
                  </a:lnTo>
                  <a:lnTo>
                    <a:pt x="529437" y="1220533"/>
                  </a:lnTo>
                  <a:close/>
                </a:path>
                <a:path w="1535430" h="1609090">
                  <a:moveTo>
                    <a:pt x="554050" y="1330604"/>
                  </a:moveTo>
                  <a:lnTo>
                    <a:pt x="529742" y="1330604"/>
                  </a:lnTo>
                  <a:lnTo>
                    <a:pt x="529742" y="1354353"/>
                  </a:lnTo>
                  <a:lnTo>
                    <a:pt x="554050" y="1354353"/>
                  </a:lnTo>
                  <a:lnTo>
                    <a:pt x="554050" y="1330604"/>
                  </a:lnTo>
                  <a:close/>
                </a:path>
                <a:path w="1535430" h="1609090">
                  <a:moveTo>
                    <a:pt x="665048" y="1220533"/>
                  </a:moveTo>
                  <a:lnTo>
                    <a:pt x="578154" y="1220533"/>
                  </a:lnTo>
                  <a:lnTo>
                    <a:pt x="578154" y="1354353"/>
                  </a:lnTo>
                  <a:lnTo>
                    <a:pt x="598512" y="1354353"/>
                  </a:lnTo>
                  <a:lnTo>
                    <a:pt x="598512" y="1298003"/>
                  </a:lnTo>
                  <a:lnTo>
                    <a:pt x="661657" y="1298003"/>
                  </a:lnTo>
                  <a:lnTo>
                    <a:pt x="661657" y="1279906"/>
                  </a:lnTo>
                  <a:lnTo>
                    <a:pt x="598512" y="1279906"/>
                  </a:lnTo>
                  <a:lnTo>
                    <a:pt x="598512" y="1239202"/>
                  </a:lnTo>
                  <a:lnTo>
                    <a:pt x="665048" y="1239202"/>
                  </a:lnTo>
                  <a:lnTo>
                    <a:pt x="665048" y="1228077"/>
                  </a:lnTo>
                  <a:lnTo>
                    <a:pt x="665048" y="1220533"/>
                  </a:lnTo>
                  <a:close/>
                </a:path>
                <a:path w="1535430" h="1609090">
                  <a:moveTo>
                    <a:pt x="784669" y="1354353"/>
                  </a:moveTo>
                  <a:lnTo>
                    <a:pt x="772096" y="1319491"/>
                  </a:lnTo>
                  <a:lnTo>
                    <a:pt x="765441" y="1301013"/>
                  </a:lnTo>
                  <a:lnTo>
                    <a:pt x="744524" y="1243025"/>
                  </a:lnTo>
                  <a:lnTo>
                    <a:pt x="744524" y="1301013"/>
                  </a:lnTo>
                  <a:lnTo>
                    <a:pt x="702500" y="1301013"/>
                  </a:lnTo>
                  <a:lnTo>
                    <a:pt x="723417" y="1239951"/>
                  </a:lnTo>
                  <a:lnTo>
                    <a:pt x="744524" y="1301013"/>
                  </a:lnTo>
                  <a:lnTo>
                    <a:pt x="744524" y="1243025"/>
                  </a:lnTo>
                  <a:lnTo>
                    <a:pt x="743419" y="1239951"/>
                  </a:lnTo>
                  <a:lnTo>
                    <a:pt x="736422" y="1220533"/>
                  </a:lnTo>
                  <a:lnTo>
                    <a:pt x="710603" y="1220533"/>
                  </a:lnTo>
                  <a:lnTo>
                    <a:pt x="662355" y="1354353"/>
                  </a:lnTo>
                  <a:lnTo>
                    <a:pt x="684022" y="1354353"/>
                  </a:lnTo>
                  <a:lnTo>
                    <a:pt x="696087" y="1319491"/>
                  </a:lnTo>
                  <a:lnTo>
                    <a:pt x="750747" y="1319491"/>
                  </a:lnTo>
                  <a:lnTo>
                    <a:pt x="763003" y="1354353"/>
                  </a:lnTo>
                  <a:lnTo>
                    <a:pt x="784669" y="1354353"/>
                  </a:lnTo>
                  <a:close/>
                </a:path>
                <a:path w="1535430" h="1609090">
                  <a:moveTo>
                    <a:pt x="901522" y="1354353"/>
                  </a:moveTo>
                  <a:lnTo>
                    <a:pt x="897191" y="1307172"/>
                  </a:lnTo>
                  <a:lnTo>
                    <a:pt x="894918" y="1302143"/>
                  </a:lnTo>
                  <a:lnTo>
                    <a:pt x="894486" y="1301203"/>
                  </a:lnTo>
                  <a:lnTo>
                    <a:pt x="889838" y="1297432"/>
                  </a:lnTo>
                  <a:lnTo>
                    <a:pt x="885190" y="1293545"/>
                  </a:lnTo>
                  <a:lnTo>
                    <a:pt x="884351" y="1293291"/>
                  </a:lnTo>
                  <a:lnTo>
                    <a:pt x="879449" y="1291831"/>
                  </a:lnTo>
                  <a:lnTo>
                    <a:pt x="880160" y="1291590"/>
                  </a:lnTo>
                  <a:lnTo>
                    <a:pt x="880922" y="1291348"/>
                  </a:lnTo>
                  <a:lnTo>
                    <a:pt x="885317" y="1288580"/>
                  </a:lnTo>
                  <a:lnTo>
                    <a:pt x="889838" y="1285684"/>
                  </a:lnTo>
                  <a:lnTo>
                    <a:pt x="891895" y="1283487"/>
                  </a:lnTo>
                  <a:lnTo>
                    <a:pt x="893419" y="1281861"/>
                  </a:lnTo>
                  <a:lnTo>
                    <a:pt x="896061" y="1277086"/>
                  </a:lnTo>
                  <a:lnTo>
                    <a:pt x="898829" y="1272311"/>
                  </a:lnTo>
                  <a:lnTo>
                    <a:pt x="900201" y="1266901"/>
                  </a:lnTo>
                  <a:lnTo>
                    <a:pt x="900201" y="1252575"/>
                  </a:lnTo>
                  <a:lnTo>
                    <a:pt x="898321" y="1245412"/>
                  </a:lnTo>
                  <a:lnTo>
                    <a:pt x="894435" y="1239202"/>
                  </a:lnTo>
                  <a:lnTo>
                    <a:pt x="890778" y="1233360"/>
                  </a:lnTo>
                  <a:lnTo>
                    <a:pt x="885444" y="1228712"/>
                  </a:lnTo>
                  <a:lnTo>
                    <a:pt x="879094" y="1225715"/>
                  </a:lnTo>
                  <a:lnTo>
                    <a:pt x="879094" y="1254277"/>
                  </a:lnTo>
                  <a:lnTo>
                    <a:pt x="879094" y="1268476"/>
                  </a:lnTo>
                  <a:lnTo>
                    <a:pt x="876833" y="1273937"/>
                  </a:lnTo>
                  <a:lnTo>
                    <a:pt x="867918" y="1281607"/>
                  </a:lnTo>
                  <a:lnTo>
                    <a:pt x="861885" y="1283487"/>
                  </a:lnTo>
                  <a:lnTo>
                    <a:pt x="820864" y="1283487"/>
                  </a:lnTo>
                  <a:lnTo>
                    <a:pt x="820864" y="1239202"/>
                  </a:lnTo>
                  <a:lnTo>
                    <a:pt x="861187" y="1239202"/>
                  </a:lnTo>
                  <a:lnTo>
                    <a:pt x="867791" y="1241145"/>
                  </a:lnTo>
                  <a:lnTo>
                    <a:pt x="872312" y="1245044"/>
                  </a:lnTo>
                  <a:lnTo>
                    <a:pt x="876833" y="1248816"/>
                  </a:lnTo>
                  <a:lnTo>
                    <a:pt x="879094" y="1254277"/>
                  </a:lnTo>
                  <a:lnTo>
                    <a:pt x="879094" y="1225715"/>
                  </a:lnTo>
                  <a:lnTo>
                    <a:pt x="871626" y="1222171"/>
                  </a:lnTo>
                  <a:lnTo>
                    <a:pt x="863396" y="1220533"/>
                  </a:lnTo>
                  <a:lnTo>
                    <a:pt x="800506" y="1220533"/>
                  </a:lnTo>
                  <a:lnTo>
                    <a:pt x="800506" y="1354353"/>
                  </a:lnTo>
                  <a:lnTo>
                    <a:pt x="820864" y="1354353"/>
                  </a:lnTo>
                  <a:lnTo>
                    <a:pt x="820864" y="1302143"/>
                  </a:lnTo>
                  <a:lnTo>
                    <a:pt x="863701" y="1302143"/>
                  </a:lnTo>
                  <a:lnTo>
                    <a:pt x="869048" y="1303464"/>
                  </a:lnTo>
                  <a:lnTo>
                    <a:pt x="872312" y="1306106"/>
                  </a:lnTo>
                  <a:lnTo>
                    <a:pt x="875576" y="1308620"/>
                  </a:lnTo>
                  <a:lnTo>
                    <a:pt x="877404" y="1312583"/>
                  </a:lnTo>
                  <a:lnTo>
                    <a:pt x="877773" y="1317980"/>
                  </a:lnTo>
                  <a:lnTo>
                    <a:pt x="880986" y="1354353"/>
                  </a:lnTo>
                  <a:lnTo>
                    <a:pt x="901522" y="1354353"/>
                  </a:lnTo>
                  <a:close/>
                </a:path>
                <a:path w="1535430" h="1609090">
                  <a:moveTo>
                    <a:pt x="925563" y="1581873"/>
                  </a:moveTo>
                  <a:lnTo>
                    <a:pt x="901255" y="1581873"/>
                  </a:lnTo>
                  <a:lnTo>
                    <a:pt x="901255" y="1605622"/>
                  </a:lnTo>
                  <a:lnTo>
                    <a:pt x="925563" y="1605622"/>
                  </a:lnTo>
                  <a:lnTo>
                    <a:pt x="925563" y="1581873"/>
                  </a:lnTo>
                  <a:close/>
                </a:path>
                <a:path w="1535430" h="1609090">
                  <a:moveTo>
                    <a:pt x="1017193" y="1335697"/>
                  </a:moveTo>
                  <a:lnTo>
                    <a:pt x="948969" y="1335697"/>
                  </a:lnTo>
                  <a:lnTo>
                    <a:pt x="948969" y="1296301"/>
                  </a:lnTo>
                  <a:lnTo>
                    <a:pt x="1013421" y="1296301"/>
                  </a:lnTo>
                  <a:lnTo>
                    <a:pt x="1013421" y="1278216"/>
                  </a:lnTo>
                  <a:lnTo>
                    <a:pt x="948969" y="1278216"/>
                  </a:lnTo>
                  <a:lnTo>
                    <a:pt x="948969" y="1239202"/>
                  </a:lnTo>
                  <a:lnTo>
                    <a:pt x="1015682" y="1239202"/>
                  </a:lnTo>
                  <a:lnTo>
                    <a:pt x="1015682" y="1220533"/>
                  </a:lnTo>
                  <a:lnTo>
                    <a:pt x="928611" y="1220533"/>
                  </a:lnTo>
                  <a:lnTo>
                    <a:pt x="928611" y="1354353"/>
                  </a:lnTo>
                  <a:lnTo>
                    <a:pt x="1017193" y="1354353"/>
                  </a:lnTo>
                  <a:lnTo>
                    <a:pt x="1017193" y="1335697"/>
                  </a:lnTo>
                  <a:close/>
                </a:path>
                <a:path w="1535430" h="1609090">
                  <a:moveTo>
                    <a:pt x="1056817" y="1558874"/>
                  </a:moveTo>
                  <a:lnTo>
                    <a:pt x="1035519" y="1557743"/>
                  </a:lnTo>
                  <a:lnTo>
                    <a:pt x="1033957" y="1564881"/>
                  </a:lnTo>
                  <a:lnTo>
                    <a:pt x="1031557" y="1571218"/>
                  </a:lnTo>
                  <a:lnTo>
                    <a:pt x="1013269" y="1587969"/>
                  </a:lnTo>
                  <a:lnTo>
                    <a:pt x="1013053" y="1587969"/>
                  </a:lnTo>
                  <a:lnTo>
                    <a:pt x="1006792" y="1589443"/>
                  </a:lnTo>
                  <a:lnTo>
                    <a:pt x="997788" y="1590065"/>
                  </a:lnTo>
                  <a:lnTo>
                    <a:pt x="991552" y="1590065"/>
                  </a:lnTo>
                  <a:lnTo>
                    <a:pt x="961936" y="1560385"/>
                  </a:lnTo>
                  <a:lnTo>
                    <a:pt x="959180" y="1538897"/>
                  </a:lnTo>
                  <a:lnTo>
                    <a:pt x="959485" y="1531175"/>
                  </a:lnTo>
                  <a:lnTo>
                    <a:pt x="978027" y="1493659"/>
                  </a:lnTo>
                  <a:lnTo>
                    <a:pt x="991158" y="1487449"/>
                  </a:lnTo>
                  <a:lnTo>
                    <a:pt x="1009510" y="1487449"/>
                  </a:lnTo>
                  <a:lnTo>
                    <a:pt x="1017485" y="1490078"/>
                  </a:lnTo>
                  <a:lnTo>
                    <a:pt x="1023264" y="1495361"/>
                  </a:lnTo>
                  <a:lnTo>
                    <a:pt x="1029042" y="1500505"/>
                  </a:lnTo>
                  <a:lnTo>
                    <a:pt x="1032814" y="1507667"/>
                  </a:lnTo>
                  <a:lnTo>
                    <a:pt x="1034580" y="1516849"/>
                  </a:lnTo>
                  <a:lnTo>
                    <a:pt x="1055878" y="1515719"/>
                  </a:lnTo>
                  <a:lnTo>
                    <a:pt x="1037971" y="1481226"/>
                  </a:lnTo>
                  <a:lnTo>
                    <a:pt x="999324" y="1468780"/>
                  </a:lnTo>
                  <a:lnTo>
                    <a:pt x="990384" y="1469326"/>
                  </a:lnTo>
                  <a:lnTo>
                    <a:pt x="954849" y="1487779"/>
                  </a:lnTo>
                  <a:lnTo>
                    <a:pt x="938542" y="1528521"/>
                  </a:lnTo>
                  <a:lnTo>
                    <a:pt x="938072" y="1538897"/>
                  </a:lnTo>
                  <a:lnTo>
                    <a:pt x="938428" y="1546618"/>
                  </a:lnTo>
                  <a:lnTo>
                    <a:pt x="938555" y="1549361"/>
                  </a:lnTo>
                  <a:lnTo>
                    <a:pt x="939977" y="1558874"/>
                  </a:lnTo>
                  <a:lnTo>
                    <a:pt x="940003" y="1559064"/>
                  </a:lnTo>
                  <a:lnTo>
                    <a:pt x="960780" y="1595653"/>
                  </a:lnTo>
                  <a:lnTo>
                    <a:pt x="999147" y="1608632"/>
                  </a:lnTo>
                  <a:lnTo>
                    <a:pt x="1007071" y="1608251"/>
                  </a:lnTo>
                  <a:lnTo>
                    <a:pt x="1043038" y="1590509"/>
                  </a:lnTo>
                  <a:lnTo>
                    <a:pt x="1056779" y="1559064"/>
                  </a:lnTo>
                  <a:lnTo>
                    <a:pt x="1056817" y="1558874"/>
                  </a:lnTo>
                  <a:close/>
                </a:path>
                <a:path w="1535430" h="1609090">
                  <a:moveTo>
                    <a:pt x="1148257" y="1354353"/>
                  </a:moveTo>
                  <a:lnTo>
                    <a:pt x="1103985" y="1293291"/>
                  </a:lnTo>
                  <a:lnTo>
                    <a:pt x="1097559" y="1284427"/>
                  </a:lnTo>
                  <a:lnTo>
                    <a:pt x="1093597" y="1278966"/>
                  </a:lnTo>
                  <a:lnTo>
                    <a:pt x="1144854" y="1220533"/>
                  </a:lnTo>
                  <a:lnTo>
                    <a:pt x="1120165" y="1220533"/>
                  </a:lnTo>
                  <a:lnTo>
                    <a:pt x="1063815" y="1284427"/>
                  </a:lnTo>
                  <a:lnTo>
                    <a:pt x="1063815" y="1220533"/>
                  </a:lnTo>
                  <a:lnTo>
                    <a:pt x="1043457" y="1220533"/>
                  </a:lnTo>
                  <a:lnTo>
                    <a:pt x="1043457" y="1354353"/>
                  </a:lnTo>
                  <a:lnTo>
                    <a:pt x="1063815" y="1354353"/>
                  </a:lnTo>
                  <a:lnTo>
                    <a:pt x="1063815" y="1311389"/>
                  </a:lnTo>
                  <a:lnTo>
                    <a:pt x="1080020" y="1293291"/>
                  </a:lnTo>
                  <a:lnTo>
                    <a:pt x="1124318" y="1354353"/>
                  </a:lnTo>
                  <a:lnTo>
                    <a:pt x="1148257" y="1354353"/>
                  </a:lnTo>
                  <a:close/>
                </a:path>
                <a:path w="1535430" h="1609090">
                  <a:moveTo>
                    <a:pt x="1197394" y="1538897"/>
                  </a:moveTo>
                  <a:lnTo>
                    <a:pt x="1185760" y="1494116"/>
                  </a:lnTo>
                  <a:lnTo>
                    <a:pt x="1176286" y="1483207"/>
                  </a:lnTo>
                  <a:lnTo>
                    <a:pt x="1176286" y="1538897"/>
                  </a:lnTo>
                  <a:lnTo>
                    <a:pt x="1175981" y="1546707"/>
                  </a:lnTo>
                  <a:lnTo>
                    <a:pt x="1157058" y="1583944"/>
                  </a:lnTo>
                  <a:lnTo>
                    <a:pt x="1150912" y="1587969"/>
                  </a:lnTo>
                  <a:lnTo>
                    <a:pt x="1143139" y="1590065"/>
                  </a:lnTo>
                  <a:lnTo>
                    <a:pt x="1126629" y="1590065"/>
                  </a:lnTo>
                  <a:lnTo>
                    <a:pt x="1096302" y="1560563"/>
                  </a:lnTo>
                  <a:lnTo>
                    <a:pt x="1093546" y="1538897"/>
                  </a:lnTo>
                  <a:lnTo>
                    <a:pt x="1093851" y="1531086"/>
                  </a:lnTo>
                  <a:lnTo>
                    <a:pt x="1112774" y="1493659"/>
                  </a:lnTo>
                  <a:lnTo>
                    <a:pt x="1118933" y="1489519"/>
                  </a:lnTo>
                  <a:lnTo>
                    <a:pt x="1126274" y="1487449"/>
                  </a:lnTo>
                  <a:lnTo>
                    <a:pt x="1143495" y="1487449"/>
                  </a:lnTo>
                  <a:lnTo>
                    <a:pt x="1150912" y="1489519"/>
                  </a:lnTo>
                  <a:lnTo>
                    <a:pt x="1157058" y="1493659"/>
                  </a:lnTo>
                  <a:lnTo>
                    <a:pt x="1163345" y="1497685"/>
                  </a:lnTo>
                  <a:lnTo>
                    <a:pt x="1176286" y="1538897"/>
                  </a:lnTo>
                  <a:lnTo>
                    <a:pt x="1176286" y="1483207"/>
                  </a:lnTo>
                  <a:lnTo>
                    <a:pt x="1134821" y="1468780"/>
                  </a:lnTo>
                  <a:lnTo>
                    <a:pt x="1125461" y="1469313"/>
                  </a:lnTo>
                  <a:lnTo>
                    <a:pt x="1089113" y="1487589"/>
                  </a:lnTo>
                  <a:lnTo>
                    <a:pt x="1072908" y="1528432"/>
                  </a:lnTo>
                  <a:lnTo>
                    <a:pt x="1072438" y="1538897"/>
                  </a:lnTo>
                  <a:lnTo>
                    <a:pt x="1072794" y="1546707"/>
                  </a:lnTo>
                  <a:lnTo>
                    <a:pt x="1072908" y="1549361"/>
                  </a:lnTo>
                  <a:lnTo>
                    <a:pt x="1089113" y="1590065"/>
                  </a:lnTo>
                  <a:lnTo>
                    <a:pt x="1125461" y="1608112"/>
                  </a:lnTo>
                  <a:lnTo>
                    <a:pt x="1134821" y="1608632"/>
                  </a:lnTo>
                  <a:lnTo>
                    <a:pt x="1144270" y="1608112"/>
                  </a:lnTo>
                  <a:lnTo>
                    <a:pt x="1180807" y="1590065"/>
                  </a:lnTo>
                  <a:lnTo>
                    <a:pt x="1196924" y="1549361"/>
                  </a:lnTo>
                  <a:lnTo>
                    <a:pt x="1197394" y="1538897"/>
                  </a:lnTo>
                  <a:close/>
                </a:path>
                <a:path w="1535430" h="1609090">
                  <a:moveTo>
                    <a:pt x="1253896" y="1335697"/>
                  </a:moveTo>
                  <a:lnTo>
                    <a:pt x="1185659" y="1335697"/>
                  </a:lnTo>
                  <a:lnTo>
                    <a:pt x="1185659" y="1296301"/>
                  </a:lnTo>
                  <a:lnTo>
                    <a:pt x="1250124" y="1296301"/>
                  </a:lnTo>
                  <a:lnTo>
                    <a:pt x="1250124" y="1278216"/>
                  </a:lnTo>
                  <a:lnTo>
                    <a:pt x="1185659" y="1278216"/>
                  </a:lnTo>
                  <a:lnTo>
                    <a:pt x="1185659" y="1239202"/>
                  </a:lnTo>
                  <a:lnTo>
                    <a:pt x="1252385" y="1239202"/>
                  </a:lnTo>
                  <a:lnTo>
                    <a:pt x="1252385" y="1220533"/>
                  </a:lnTo>
                  <a:lnTo>
                    <a:pt x="1165301" y="1220533"/>
                  </a:lnTo>
                  <a:lnTo>
                    <a:pt x="1165301" y="1354353"/>
                  </a:lnTo>
                  <a:lnTo>
                    <a:pt x="1253896" y="1354353"/>
                  </a:lnTo>
                  <a:lnTo>
                    <a:pt x="1253896" y="1335697"/>
                  </a:lnTo>
                  <a:close/>
                </a:path>
                <a:path w="1535430" h="1609090">
                  <a:moveTo>
                    <a:pt x="1354455" y="1471803"/>
                  </a:moveTo>
                  <a:lnTo>
                    <a:pt x="1326565" y="1471803"/>
                  </a:lnTo>
                  <a:lnTo>
                    <a:pt x="1286802" y="1581683"/>
                  </a:lnTo>
                  <a:lnTo>
                    <a:pt x="1259992" y="1507604"/>
                  </a:lnTo>
                  <a:lnTo>
                    <a:pt x="1247025" y="1471803"/>
                  </a:lnTo>
                  <a:lnTo>
                    <a:pt x="1219136" y="1471803"/>
                  </a:lnTo>
                  <a:lnTo>
                    <a:pt x="1219136" y="1605622"/>
                  </a:lnTo>
                  <a:lnTo>
                    <a:pt x="1239494" y="1605622"/>
                  </a:lnTo>
                  <a:lnTo>
                    <a:pt x="1239494" y="1507604"/>
                  </a:lnTo>
                  <a:lnTo>
                    <a:pt x="1275486" y="1605432"/>
                  </a:lnTo>
                  <a:lnTo>
                    <a:pt x="1298105" y="1605432"/>
                  </a:lnTo>
                  <a:lnTo>
                    <a:pt x="1306842" y="1581683"/>
                  </a:lnTo>
                  <a:lnTo>
                    <a:pt x="1334109" y="1507604"/>
                  </a:lnTo>
                  <a:lnTo>
                    <a:pt x="1334109" y="1605622"/>
                  </a:lnTo>
                  <a:lnTo>
                    <a:pt x="1354455" y="1605622"/>
                  </a:lnTo>
                  <a:lnTo>
                    <a:pt x="1354455" y="1507604"/>
                  </a:lnTo>
                  <a:lnTo>
                    <a:pt x="1354455" y="1471803"/>
                  </a:lnTo>
                  <a:close/>
                </a:path>
                <a:path w="1535430" h="1609090">
                  <a:moveTo>
                    <a:pt x="1373543" y="1220533"/>
                  </a:moveTo>
                  <a:lnTo>
                    <a:pt x="1350175" y="1220533"/>
                  </a:lnTo>
                  <a:lnTo>
                    <a:pt x="1316240" y="1280287"/>
                  </a:lnTo>
                  <a:lnTo>
                    <a:pt x="1282509" y="1220533"/>
                  </a:lnTo>
                  <a:lnTo>
                    <a:pt x="1259141" y="1220533"/>
                  </a:lnTo>
                  <a:lnTo>
                    <a:pt x="1306068" y="1300645"/>
                  </a:lnTo>
                  <a:lnTo>
                    <a:pt x="1306068" y="1354353"/>
                  </a:lnTo>
                  <a:lnTo>
                    <a:pt x="1326426" y="1354353"/>
                  </a:lnTo>
                  <a:lnTo>
                    <a:pt x="1326426" y="1300645"/>
                  </a:lnTo>
                  <a:lnTo>
                    <a:pt x="1338402" y="1280287"/>
                  </a:lnTo>
                  <a:lnTo>
                    <a:pt x="1373543" y="1220533"/>
                  </a:lnTo>
                  <a:close/>
                </a:path>
                <a:path w="1535430" h="1609090">
                  <a:moveTo>
                    <a:pt x="1535315" y="0"/>
                  </a:moveTo>
                  <a:lnTo>
                    <a:pt x="1479702" y="0"/>
                  </a:lnTo>
                  <a:lnTo>
                    <a:pt x="1479702" y="1577301"/>
                  </a:lnTo>
                  <a:lnTo>
                    <a:pt x="1481899" y="1588122"/>
                  </a:lnTo>
                  <a:lnTo>
                    <a:pt x="1487855" y="1596961"/>
                  </a:lnTo>
                  <a:lnTo>
                    <a:pt x="1496695" y="1602917"/>
                  </a:lnTo>
                  <a:lnTo>
                    <a:pt x="1507515" y="1605102"/>
                  </a:lnTo>
                  <a:lnTo>
                    <a:pt x="1518335" y="1602917"/>
                  </a:lnTo>
                  <a:lnTo>
                    <a:pt x="1527175" y="1596961"/>
                  </a:lnTo>
                  <a:lnTo>
                    <a:pt x="1533131" y="1588122"/>
                  </a:lnTo>
                  <a:lnTo>
                    <a:pt x="1535315" y="1577301"/>
                  </a:lnTo>
                  <a:lnTo>
                    <a:pt x="1535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93247" y="713823"/>
              <a:ext cx="8810851" cy="81691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723"/>
            <a:ext cx="20104100" cy="11310620"/>
            <a:chOff x="0" y="-723"/>
            <a:chExt cx="20104100" cy="11310620"/>
          </a:xfrm>
        </p:grpSpPr>
        <p:sp>
          <p:nvSpPr>
            <p:cNvPr id="3" name="object 3" descr=""/>
            <p:cNvSpPr/>
            <p:nvPr/>
          </p:nvSpPr>
          <p:spPr>
            <a:xfrm>
              <a:off x="0" y="-723"/>
              <a:ext cx="9213850" cy="11310620"/>
            </a:xfrm>
            <a:custGeom>
              <a:avLst/>
              <a:gdLst/>
              <a:ahLst/>
              <a:cxnLst/>
              <a:rect l="l" t="t" r="r" b="b"/>
              <a:pathLst>
                <a:path w="9213850" h="11310620">
                  <a:moveTo>
                    <a:pt x="0" y="11310003"/>
                  </a:moveTo>
                  <a:lnTo>
                    <a:pt x="9213663" y="11310003"/>
                  </a:lnTo>
                  <a:lnTo>
                    <a:pt x="9213663" y="0"/>
                  </a:lnTo>
                  <a:lnTo>
                    <a:pt x="0" y="0"/>
                  </a:lnTo>
                  <a:lnTo>
                    <a:pt x="0" y="11310003"/>
                  </a:lnTo>
                  <a:close/>
                </a:path>
              </a:pathLst>
            </a:custGeom>
            <a:solidFill>
              <a:srgbClr val="C40E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1007" y="837670"/>
              <a:ext cx="204050" cy="20510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471005" y="837672"/>
              <a:ext cx="2492375" cy="2523490"/>
            </a:xfrm>
            <a:custGeom>
              <a:avLst/>
              <a:gdLst/>
              <a:ahLst/>
              <a:cxnLst/>
              <a:rect l="l" t="t" r="r" b="b"/>
              <a:pathLst>
                <a:path w="2492375" h="2523490">
                  <a:moveTo>
                    <a:pt x="278511" y="0"/>
                  </a:moveTo>
                  <a:lnTo>
                    <a:pt x="268046" y="0"/>
                  </a:lnTo>
                  <a:lnTo>
                    <a:pt x="0" y="272643"/>
                  </a:lnTo>
                  <a:lnTo>
                    <a:pt x="0" y="281025"/>
                  </a:lnTo>
                  <a:lnTo>
                    <a:pt x="278511" y="0"/>
                  </a:lnTo>
                  <a:close/>
                </a:path>
                <a:path w="2492375" h="2523490">
                  <a:moveTo>
                    <a:pt x="364032" y="0"/>
                  </a:moveTo>
                  <a:lnTo>
                    <a:pt x="347484" y="0"/>
                  </a:lnTo>
                  <a:lnTo>
                    <a:pt x="0" y="354711"/>
                  </a:lnTo>
                  <a:lnTo>
                    <a:pt x="0" y="365912"/>
                  </a:lnTo>
                  <a:lnTo>
                    <a:pt x="364032" y="0"/>
                  </a:lnTo>
                  <a:close/>
                </a:path>
                <a:path w="2492375" h="2523490">
                  <a:moveTo>
                    <a:pt x="448564" y="0"/>
                  </a:moveTo>
                  <a:lnTo>
                    <a:pt x="427837" y="0"/>
                  </a:lnTo>
                  <a:lnTo>
                    <a:pt x="0" y="435762"/>
                  </a:lnTo>
                  <a:lnTo>
                    <a:pt x="0" y="451713"/>
                  </a:lnTo>
                  <a:lnTo>
                    <a:pt x="448564" y="0"/>
                  </a:lnTo>
                  <a:close/>
                </a:path>
                <a:path w="2492375" h="2523490">
                  <a:moveTo>
                    <a:pt x="530504" y="0"/>
                  </a:moveTo>
                  <a:lnTo>
                    <a:pt x="510768" y="0"/>
                  </a:lnTo>
                  <a:lnTo>
                    <a:pt x="0" y="521360"/>
                  </a:lnTo>
                  <a:lnTo>
                    <a:pt x="0" y="533171"/>
                  </a:lnTo>
                  <a:lnTo>
                    <a:pt x="530504" y="0"/>
                  </a:lnTo>
                  <a:close/>
                </a:path>
                <a:path w="2492375" h="2523490">
                  <a:moveTo>
                    <a:pt x="608863" y="0"/>
                  </a:moveTo>
                  <a:lnTo>
                    <a:pt x="597192" y="0"/>
                  </a:lnTo>
                  <a:lnTo>
                    <a:pt x="0" y="607060"/>
                  </a:lnTo>
                  <a:lnTo>
                    <a:pt x="0" y="614222"/>
                  </a:lnTo>
                  <a:lnTo>
                    <a:pt x="608863" y="0"/>
                  </a:lnTo>
                  <a:close/>
                </a:path>
                <a:path w="2492375" h="2523490">
                  <a:moveTo>
                    <a:pt x="695680" y="0"/>
                  </a:moveTo>
                  <a:lnTo>
                    <a:pt x="675246" y="0"/>
                  </a:lnTo>
                  <a:lnTo>
                    <a:pt x="0" y="689216"/>
                  </a:lnTo>
                  <a:lnTo>
                    <a:pt x="0" y="699109"/>
                  </a:lnTo>
                  <a:lnTo>
                    <a:pt x="695680" y="0"/>
                  </a:lnTo>
                  <a:close/>
                </a:path>
                <a:path w="2492375" h="2523490">
                  <a:moveTo>
                    <a:pt x="778421" y="0"/>
                  </a:moveTo>
                  <a:lnTo>
                    <a:pt x="757389" y="0"/>
                  </a:lnTo>
                  <a:lnTo>
                    <a:pt x="0" y="771486"/>
                  </a:lnTo>
                  <a:lnTo>
                    <a:pt x="0" y="783691"/>
                  </a:lnTo>
                  <a:lnTo>
                    <a:pt x="778421" y="0"/>
                  </a:lnTo>
                  <a:close/>
                </a:path>
                <a:path w="2492375" h="2523490">
                  <a:moveTo>
                    <a:pt x="863142" y="0"/>
                  </a:moveTo>
                  <a:lnTo>
                    <a:pt x="837526" y="0"/>
                  </a:lnTo>
                  <a:lnTo>
                    <a:pt x="0" y="854862"/>
                  </a:lnTo>
                  <a:lnTo>
                    <a:pt x="0" y="867270"/>
                  </a:lnTo>
                  <a:lnTo>
                    <a:pt x="863142" y="0"/>
                  </a:lnTo>
                  <a:close/>
                </a:path>
                <a:path w="2492375" h="2523490">
                  <a:moveTo>
                    <a:pt x="941006" y="0"/>
                  </a:moveTo>
                  <a:lnTo>
                    <a:pt x="924458" y="0"/>
                  </a:lnTo>
                  <a:lnTo>
                    <a:pt x="0" y="939850"/>
                  </a:lnTo>
                  <a:lnTo>
                    <a:pt x="0" y="949337"/>
                  </a:lnTo>
                  <a:lnTo>
                    <a:pt x="941006" y="0"/>
                  </a:lnTo>
                  <a:close/>
                </a:path>
                <a:path w="2492375" h="2523490">
                  <a:moveTo>
                    <a:pt x="1028623" y="0"/>
                  </a:moveTo>
                  <a:lnTo>
                    <a:pt x="1001814" y="0"/>
                  </a:lnTo>
                  <a:lnTo>
                    <a:pt x="0" y="1022413"/>
                  </a:lnTo>
                  <a:lnTo>
                    <a:pt x="0" y="1033729"/>
                  </a:lnTo>
                  <a:lnTo>
                    <a:pt x="1028623" y="0"/>
                  </a:lnTo>
                  <a:close/>
                </a:path>
                <a:path w="2492375" h="2523490">
                  <a:moveTo>
                    <a:pt x="1106576" y="0"/>
                  </a:moveTo>
                  <a:lnTo>
                    <a:pt x="1088631" y="0"/>
                  </a:lnTo>
                  <a:lnTo>
                    <a:pt x="0" y="1108925"/>
                  </a:lnTo>
                  <a:lnTo>
                    <a:pt x="0" y="1114171"/>
                  </a:lnTo>
                  <a:lnTo>
                    <a:pt x="1106576" y="0"/>
                  </a:lnTo>
                  <a:close/>
                </a:path>
                <a:path w="2492375" h="2523490">
                  <a:moveTo>
                    <a:pt x="1196784" y="0"/>
                  </a:moveTo>
                  <a:lnTo>
                    <a:pt x="1163294" y="0"/>
                  </a:lnTo>
                  <a:lnTo>
                    <a:pt x="0" y="1187246"/>
                  </a:lnTo>
                  <a:lnTo>
                    <a:pt x="0" y="1202702"/>
                  </a:lnTo>
                  <a:lnTo>
                    <a:pt x="1196784" y="0"/>
                  </a:lnTo>
                  <a:close/>
                </a:path>
                <a:path w="2492375" h="2523490">
                  <a:moveTo>
                    <a:pt x="1280426" y="0"/>
                  </a:moveTo>
                  <a:lnTo>
                    <a:pt x="1244739" y="0"/>
                  </a:lnTo>
                  <a:lnTo>
                    <a:pt x="0" y="1272743"/>
                  </a:lnTo>
                  <a:lnTo>
                    <a:pt x="0" y="1284160"/>
                  </a:lnTo>
                  <a:lnTo>
                    <a:pt x="1280426" y="0"/>
                  </a:lnTo>
                  <a:close/>
                </a:path>
                <a:path w="2492375" h="2523490">
                  <a:moveTo>
                    <a:pt x="1357769" y="0"/>
                  </a:moveTo>
                  <a:lnTo>
                    <a:pt x="1332052" y="0"/>
                  </a:lnTo>
                  <a:lnTo>
                    <a:pt x="0" y="1359560"/>
                  </a:lnTo>
                  <a:lnTo>
                    <a:pt x="0" y="1364500"/>
                  </a:lnTo>
                  <a:lnTo>
                    <a:pt x="1357769" y="0"/>
                  </a:lnTo>
                  <a:close/>
                </a:path>
                <a:path w="2492375" h="2523490">
                  <a:moveTo>
                    <a:pt x="1438617" y="0"/>
                  </a:moveTo>
                  <a:lnTo>
                    <a:pt x="1416189" y="0"/>
                  </a:lnTo>
                  <a:lnTo>
                    <a:pt x="0" y="1442529"/>
                  </a:lnTo>
                  <a:lnTo>
                    <a:pt x="0" y="1448282"/>
                  </a:lnTo>
                  <a:lnTo>
                    <a:pt x="1438617" y="0"/>
                  </a:lnTo>
                  <a:close/>
                </a:path>
                <a:path w="2492375" h="2523490">
                  <a:moveTo>
                    <a:pt x="1528127" y="0"/>
                  </a:moveTo>
                  <a:lnTo>
                    <a:pt x="1491551" y="0"/>
                  </a:lnTo>
                  <a:lnTo>
                    <a:pt x="0" y="1522171"/>
                  </a:lnTo>
                  <a:lnTo>
                    <a:pt x="0" y="1535595"/>
                  </a:lnTo>
                  <a:lnTo>
                    <a:pt x="1528127" y="0"/>
                  </a:lnTo>
                  <a:close/>
                </a:path>
                <a:path w="2492375" h="2523490">
                  <a:moveTo>
                    <a:pt x="1600009" y="0"/>
                  </a:moveTo>
                  <a:lnTo>
                    <a:pt x="1584350" y="0"/>
                  </a:lnTo>
                  <a:lnTo>
                    <a:pt x="0" y="1610690"/>
                  </a:lnTo>
                  <a:lnTo>
                    <a:pt x="0" y="1614030"/>
                  </a:lnTo>
                  <a:lnTo>
                    <a:pt x="1600009" y="0"/>
                  </a:lnTo>
                  <a:close/>
                </a:path>
                <a:path w="2492375" h="2523490">
                  <a:moveTo>
                    <a:pt x="1688020" y="0"/>
                  </a:moveTo>
                  <a:lnTo>
                    <a:pt x="1661312" y="0"/>
                  </a:lnTo>
                  <a:lnTo>
                    <a:pt x="0" y="1695284"/>
                  </a:lnTo>
                  <a:lnTo>
                    <a:pt x="0" y="1696288"/>
                  </a:lnTo>
                  <a:lnTo>
                    <a:pt x="1688020" y="0"/>
                  </a:lnTo>
                  <a:close/>
                </a:path>
                <a:path w="2492375" h="2523490">
                  <a:moveTo>
                    <a:pt x="1771357" y="0"/>
                  </a:moveTo>
                  <a:lnTo>
                    <a:pt x="1742846" y="0"/>
                  </a:lnTo>
                  <a:lnTo>
                    <a:pt x="0" y="1775129"/>
                  </a:lnTo>
                  <a:lnTo>
                    <a:pt x="0" y="1783397"/>
                  </a:lnTo>
                  <a:lnTo>
                    <a:pt x="1771357" y="0"/>
                  </a:lnTo>
                  <a:close/>
                </a:path>
                <a:path w="2492375" h="2523490">
                  <a:moveTo>
                    <a:pt x="1854492" y="0"/>
                  </a:moveTo>
                  <a:lnTo>
                    <a:pt x="1824685" y="0"/>
                  </a:lnTo>
                  <a:lnTo>
                    <a:pt x="0" y="1861832"/>
                  </a:lnTo>
                  <a:lnTo>
                    <a:pt x="0" y="1863445"/>
                  </a:lnTo>
                  <a:lnTo>
                    <a:pt x="1854492" y="0"/>
                  </a:lnTo>
                  <a:close/>
                </a:path>
                <a:path w="2492375" h="2523490">
                  <a:moveTo>
                    <a:pt x="1930349" y="0"/>
                  </a:moveTo>
                  <a:lnTo>
                    <a:pt x="1913407" y="0"/>
                  </a:lnTo>
                  <a:lnTo>
                    <a:pt x="0" y="1945208"/>
                  </a:lnTo>
                  <a:lnTo>
                    <a:pt x="0" y="1947227"/>
                  </a:lnTo>
                  <a:lnTo>
                    <a:pt x="1930349" y="0"/>
                  </a:lnTo>
                  <a:close/>
                </a:path>
                <a:path w="2492375" h="2523490">
                  <a:moveTo>
                    <a:pt x="2019769" y="0"/>
                  </a:moveTo>
                  <a:lnTo>
                    <a:pt x="1989162" y="0"/>
                  </a:lnTo>
                  <a:lnTo>
                    <a:pt x="22923" y="2006371"/>
                  </a:lnTo>
                  <a:lnTo>
                    <a:pt x="2019769" y="0"/>
                  </a:lnTo>
                  <a:close/>
                </a:path>
                <a:path w="2492375" h="2523490">
                  <a:moveTo>
                    <a:pt x="2101113" y="0"/>
                  </a:moveTo>
                  <a:lnTo>
                    <a:pt x="2072500" y="0"/>
                  </a:lnTo>
                  <a:lnTo>
                    <a:pt x="0" y="2110841"/>
                  </a:lnTo>
                  <a:lnTo>
                    <a:pt x="0" y="2115388"/>
                  </a:lnTo>
                  <a:lnTo>
                    <a:pt x="2101113" y="0"/>
                  </a:lnTo>
                  <a:close/>
                </a:path>
                <a:path w="2492375" h="2523490">
                  <a:moveTo>
                    <a:pt x="2187130" y="0"/>
                  </a:moveTo>
                  <a:lnTo>
                    <a:pt x="2151354" y="0"/>
                  </a:lnTo>
                  <a:lnTo>
                    <a:pt x="0" y="2195436"/>
                  </a:lnTo>
                  <a:lnTo>
                    <a:pt x="0" y="2197760"/>
                  </a:lnTo>
                  <a:lnTo>
                    <a:pt x="2187130" y="0"/>
                  </a:lnTo>
                  <a:close/>
                </a:path>
                <a:path w="2492375" h="2523490">
                  <a:moveTo>
                    <a:pt x="2262301" y="0"/>
                  </a:moveTo>
                  <a:lnTo>
                    <a:pt x="2240864" y="0"/>
                  </a:lnTo>
                  <a:lnTo>
                    <a:pt x="0" y="2277999"/>
                  </a:lnTo>
                  <a:lnTo>
                    <a:pt x="0" y="2282139"/>
                  </a:lnTo>
                  <a:lnTo>
                    <a:pt x="2262301" y="0"/>
                  </a:lnTo>
                  <a:close/>
                </a:path>
                <a:path w="2492375" h="2523490">
                  <a:moveTo>
                    <a:pt x="2352713" y="0"/>
                  </a:moveTo>
                  <a:lnTo>
                    <a:pt x="2315629" y="0"/>
                  </a:lnTo>
                  <a:lnTo>
                    <a:pt x="0" y="2363000"/>
                  </a:lnTo>
                  <a:lnTo>
                    <a:pt x="0" y="2364003"/>
                  </a:lnTo>
                  <a:lnTo>
                    <a:pt x="2352713" y="0"/>
                  </a:lnTo>
                  <a:close/>
                </a:path>
                <a:path w="2492375" h="2523490">
                  <a:moveTo>
                    <a:pt x="2429167" y="0"/>
                  </a:moveTo>
                  <a:lnTo>
                    <a:pt x="2403843" y="0"/>
                  </a:lnTo>
                  <a:lnTo>
                    <a:pt x="215112" y="2229154"/>
                  </a:lnTo>
                  <a:lnTo>
                    <a:pt x="2429167" y="0"/>
                  </a:lnTo>
                  <a:close/>
                </a:path>
                <a:path w="2492375" h="2523490">
                  <a:moveTo>
                    <a:pt x="2492057" y="2255799"/>
                  </a:moveTo>
                  <a:lnTo>
                    <a:pt x="2229205" y="2523490"/>
                  </a:lnTo>
                  <a:lnTo>
                    <a:pt x="2244255" y="2523490"/>
                  </a:lnTo>
                  <a:lnTo>
                    <a:pt x="2492057" y="2274062"/>
                  </a:lnTo>
                  <a:lnTo>
                    <a:pt x="2492057" y="2255799"/>
                  </a:lnTo>
                  <a:close/>
                </a:path>
                <a:path w="2492375" h="2523490">
                  <a:moveTo>
                    <a:pt x="2492057" y="2004555"/>
                  </a:moveTo>
                  <a:lnTo>
                    <a:pt x="1983486" y="2523490"/>
                  </a:lnTo>
                  <a:lnTo>
                    <a:pt x="1995449" y="2523490"/>
                  </a:lnTo>
                  <a:lnTo>
                    <a:pt x="2492057" y="2024545"/>
                  </a:lnTo>
                  <a:lnTo>
                    <a:pt x="2492057" y="2004555"/>
                  </a:lnTo>
                  <a:close/>
                </a:path>
                <a:path w="2492375" h="2523490">
                  <a:moveTo>
                    <a:pt x="2492057" y="1920176"/>
                  </a:moveTo>
                  <a:lnTo>
                    <a:pt x="1899640" y="2523490"/>
                  </a:lnTo>
                  <a:lnTo>
                    <a:pt x="1914398" y="2523490"/>
                  </a:lnTo>
                  <a:lnTo>
                    <a:pt x="2492057" y="1942071"/>
                  </a:lnTo>
                  <a:lnTo>
                    <a:pt x="2492057" y="1920176"/>
                  </a:lnTo>
                  <a:close/>
                </a:path>
                <a:path w="2492375" h="2523490">
                  <a:moveTo>
                    <a:pt x="2492057" y="1838007"/>
                  </a:moveTo>
                  <a:lnTo>
                    <a:pt x="1820202" y="2523490"/>
                  </a:lnTo>
                  <a:lnTo>
                    <a:pt x="1828977" y="2523490"/>
                  </a:lnTo>
                  <a:lnTo>
                    <a:pt x="2492057" y="1857082"/>
                  </a:lnTo>
                  <a:lnTo>
                    <a:pt x="2492057" y="1838007"/>
                  </a:lnTo>
                  <a:close/>
                </a:path>
                <a:path w="2492375" h="2523490">
                  <a:moveTo>
                    <a:pt x="2492057" y="1757959"/>
                  </a:moveTo>
                  <a:lnTo>
                    <a:pt x="1738757" y="2523490"/>
                  </a:lnTo>
                  <a:lnTo>
                    <a:pt x="1745437" y="2523490"/>
                  </a:lnTo>
                  <a:lnTo>
                    <a:pt x="2492057" y="1770380"/>
                  </a:lnTo>
                  <a:lnTo>
                    <a:pt x="2492057" y="1757959"/>
                  </a:lnTo>
                  <a:close/>
                </a:path>
                <a:path w="2492375" h="2523490">
                  <a:moveTo>
                    <a:pt x="2492057" y="1587474"/>
                  </a:moveTo>
                  <a:lnTo>
                    <a:pt x="1572882" y="2523490"/>
                  </a:lnTo>
                  <a:lnTo>
                    <a:pt x="1581658" y="2523490"/>
                  </a:lnTo>
                  <a:lnTo>
                    <a:pt x="2492057" y="1606956"/>
                  </a:lnTo>
                  <a:lnTo>
                    <a:pt x="2492057" y="1587474"/>
                  </a:lnTo>
                  <a:close/>
                </a:path>
                <a:path w="2492375" h="2523490">
                  <a:moveTo>
                    <a:pt x="2492057" y="1502079"/>
                  </a:moveTo>
                  <a:lnTo>
                    <a:pt x="1491145" y="2523490"/>
                  </a:lnTo>
                  <a:lnTo>
                    <a:pt x="1498523" y="2523490"/>
                  </a:lnTo>
                  <a:lnTo>
                    <a:pt x="2492057" y="1525295"/>
                  </a:lnTo>
                  <a:lnTo>
                    <a:pt x="2492057" y="1502079"/>
                  </a:lnTo>
                  <a:close/>
                </a:path>
                <a:path w="2492375" h="2523490">
                  <a:moveTo>
                    <a:pt x="2492057" y="1413154"/>
                  </a:moveTo>
                  <a:lnTo>
                    <a:pt x="1405915" y="2523490"/>
                  </a:lnTo>
                  <a:lnTo>
                    <a:pt x="1418869" y="2523490"/>
                  </a:lnTo>
                  <a:lnTo>
                    <a:pt x="2492057" y="1447469"/>
                  </a:lnTo>
                  <a:lnTo>
                    <a:pt x="2492057" y="1413154"/>
                  </a:lnTo>
                  <a:close/>
                </a:path>
                <a:path w="2492375" h="2523490">
                  <a:moveTo>
                    <a:pt x="2492057" y="1329982"/>
                  </a:moveTo>
                  <a:lnTo>
                    <a:pt x="1322387" y="2523490"/>
                  </a:lnTo>
                  <a:lnTo>
                    <a:pt x="1337729" y="2523490"/>
                  </a:lnTo>
                  <a:lnTo>
                    <a:pt x="2492057" y="1363687"/>
                  </a:lnTo>
                  <a:lnTo>
                    <a:pt x="2492057" y="1329982"/>
                  </a:lnTo>
                  <a:close/>
                </a:path>
                <a:path w="2492375" h="2523490">
                  <a:moveTo>
                    <a:pt x="2492057" y="1253871"/>
                  </a:moveTo>
                  <a:lnTo>
                    <a:pt x="1245425" y="2523490"/>
                  </a:lnTo>
                  <a:lnTo>
                    <a:pt x="1249718" y="2523490"/>
                  </a:lnTo>
                  <a:lnTo>
                    <a:pt x="2492057" y="1272844"/>
                  </a:lnTo>
                  <a:lnTo>
                    <a:pt x="2492057" y="1253871"/>
                  </a:lnTo>
                  <a:close/>
                </a:path>
                <a:path w="2492375" h="2523490">
                  <a:moveTo>
                    <a:pt x="2492057" y="1165047"/>
                  </a:moveTo>
                  <a:lnTo>
                    <a:pt x="1160703" y="2523490"/>
                  </a:lnTo>
                  <a:lnTo>
                    <a:pt x="1169466" y="2523490"/>
                  </a:lnTo>
                  <a:lnTo>
                    <a:pt x="2492057" y="1194625"/>
                  </a:lnTo>
                  <a:lnTo>
                    <a:pt x="2492057" y="1165047"/>
                  </a:lnTo>
                  <a:close/>
                </a:path>
                <a:path w="2492375" h="2523490">
                  <a:moveTo>
                    <a:pt x="2492057" y="1087120"/>
                  </a:moveTo>
                  <a:lnTo>
                    <a:pt x="1078953" y="2523490"/>
                  </a:lnTo>
                  <a:lnTo>
                    <a:pt x="1086434" y="2523490"/>
                  </a:lnTo>
                  <a:lnTo>
                    <a:pt x="2492057" y="1105687"/>
                  </a:lnTo>
                  <a:lnTo>
                    <a:pt x="2492057" y="1087120"/>
                  </a:lnTo>
                  <a:close/>
                </a:path>
                <a:path w="2492375" h="2523490">
                  <a:moveTo>
                    <a:pt x="2492057" y="997381"/>
                  </a:moveTo>
                  <a:lnTo>
                    <a:pt x="996518" y="2523490"/>
                  </a:lnTo>
                  <a:lnTo>
                    <a:pt x="1003998" y="2523490"/>
                  </a:lnTo>
                  <a:lnTo>
                    <a:pt x="2492057" y="1028369"/>
                  </a:lnTo>
                  <a:lnTo>
                    <a:pt x="2492057" y="997381"/>
                  </a:lnTo>
                  <a:close/>
                </a:path>
                <a:path w="2492375" h="2523490">
                  <a:moveTo>
                    <a:pt x="2492057" y="916432"/>
                  </a:moveTo>
                  <a:lnTo>
                    <a:pt x="914082" y="2523490"/>
                  </a:lnTo>
                  <a:lnTo>
                    <a:pt x="921562" y="2523490"/>
                  </a:lnTo>
                  <a:lnTo>
                    <a:pt x="2492057" y="942378"/>
                  </a:lnTo>
                  <a:lnTo>
                    <a:pt x="2492057" y="916432"/>
                  </a:lnTo>
                  <a:close/>
                </a:path>
                <a:path w="2492375" h="2523490">
                  <a:moveTo>
                    <a:pt x="2492057" y="754329"/>
                  </a:moveTo>
                  <a:lnTo>
                    <a:pt x="751598" y="2523490"/>
                  </a:lnTo>
                  <a:lnTo>
                    <a:pt x="754291" y="2523490"/>
                  </a:lnTo>
                  <a:lnTo>
                    <a:pt x="2492057" y="770674"/>
                  </a:lnTo>
                  <a:lnTo>
                    <a:pt x="2492057" y="754329"/>
                  </a:lnTo>
                  <a:close/>
                </a:path>
                <a:path w="2492375" h="2523490">
                  <a:moveTo>
                    <a:pt x="2492057" y="663879"/>
                  </a:moveTo>
                  <a:lnTo>
                    <a:pt x="669658" y="2523490"/>
                  </a:lnTo>
                  <a:lnTo>
                    <a:pt x="671360" y="2523490"/>
                  </a:lnTo>
                  <a:lnTo>
                    <a:pt x="2492057" y="694067"/>
                  </a:lnTo>
                  <a:lnTo>
                    <a:pt x="2492057" y="663879"/>
                  </a:lnTo>
                  <a:close/>
                </a:path>
                <a:path w="2492375" h="2523490">
                  <a:moveTo>
                    <a:pt x="2492057" y="580707"/>
                  </a:moveTo>
                  <a:lnTo>
                    <a:pt x="584428" y="2523490"/>
                  </a:lnTo>
                  <a:lnTo>
                    <a:pt x="591705" y="2523490"/>
                  </a:lnTo>
                  <a:lnTo>
                    <a:pt x="2492057" y="610387"/>
                  </a:lnTo>
                  <a:lnTo>
                    <a:pt x="2492057" y="580707"/>
                  </a:lnTo>
                  <a:close/>
                </a:path>
                <a:path w="2492375" h="2523490">
                  <a:moveTo>
                    <a:pt x="2492057" y="419912"/>
                  </a:moveTo>
                  <a:lnTo>
                    <a:pt x="422541" y="2523490"/>
                  </a:lnTo>
                  <a:lnTo>
                    <a:pt x="423938" y="2523490"/>
                  </a:lnTo>
                  <a:lnTo>
                    <a:pt x="2492057" y="437476"/>
                  </a:lnTo>
                  <a:lnTo>
                    <a:pt x="2492057" y="419912"/>
                  </a:lnTo>
                  <a:close/>
                </a:path>
                <a:path w="2492375" h="2523490">
                  <a:moveTo>
                    <a:pt x="2492057" y="324116"/>
                  </a:moveTo>
                  <a:lnTo>
                    <a:pt x="336715" y="2523490"/>
                  </a:lnTo>
                  <a:lnTo>
                    <a:pt x="344893" y="2523490"/>
                  </a:lnTo>
                  <a:lnTo>
                    <a:pt x="2492057" y="366014"/>
                  </a:lnTo>
                  <a:lnTo>
                    <a:pt x="2492057" y="324116"/>
                  </a:lnTo>
                  <a:close/>
                </a:path>
                <a:path w="2492375" h="2523490">
                  <a:moveTo>
                    <a:pt x="2492057" y="248018"/>
                  </a:moveTo>
                  <a:lnTo>
                    <a:pt x="257771" y="2523490"/>
                  </a:lnTo>
                  <a:lnTo>
                    <a:pt x="258965" y="2523490"/>
                  </a:lnTo>
                  <a:lnTo>
                    <a:pt x="2492057" y="275361"/>
                  </a:lnTo>
                  <a:lnTo>
                    <a:pt x="2492057" y="248018"/>
                  </a:lnTo>
                  <a:close/>
                </a:path>
                <a:path w="2492375" h="2523490">
                  <a:moveTo>
                    <a:pt x="2492057" y="71069"/>
                  </a:moveTo>
                  <a:lnTo>
                    <a:pt x="93395" y="2523490"/>
                  </a:lnTo>
                  <a:lnTo>
                    <a:pt x="93599" y="2523490"/>
                  </a:lnTo>
                  <a:lnTo>
                    <a:pt x="2492057" y="118300"/>
                  </a:lnTo>
                  <a:lnTo>
                    <a:pt x="2492057" y="71069"/>
                  </a:lnTo>
                  <a:close/>
                </a:path>
                <a:path w="2492375" h="2523490">
                  <a:moveTo>
                    <a:pt x="2492070" y="2172525"/>
                  </a:moveTo>
                  <a:lnTo>
                    <a:pt x="2148065" y="2523490"/>
                  </a:lnTo>
                  <a:lnTo>
                    <a:pt x="2160524" y="2523490"/>
                  </a:lnTo>
                  <a:lnTo>
                    <a:pt x="2492070" y="2190483"/>
                  </a:lnTo>
                  <a:lnTo>
                    <a:pt x="2492070" y="2172525"/>
                  </a:lnTo>
                  <a:close/>
                </a:path>
                <a:path w="2492375" h="2523490">
                  <a:moveTo>
                    <a:pt x="2492070" y="2092477"/>
                  </a:moveTo>
                  <a:lnTo>
                    <a:pt x="2068017" y="2523490"/>
                  </a:lnTo>
                  <a:lnTo>
                    <a:pt x="2075789" y="2523490"/>
                  </a:lnTo>
                  <a:lnTo>
                    <a:pt x="2492070" y="2103577"/>
                  </a:lnTo>
                  <a:lnTo>
                    <a:pt x="2492070" y="2092477"/>
                  </a:lnTo>
                  <a:close/>
                </a:path>
                <a:path w="2492375" h="2523490">
                  <a:moveTo>
                    <a:pt x="2492070" y="1664893"/>
                  </a:moveTo>
                  <a:lnTo>
                    <a:pt x="1650644" y="2523490"/>
                  </a:lnTo>
                  <a:lnTo>
                    <a:pt x="1668881" y="2523490"/>
                  </a:lnTo>
                  <a:lnTo>
                    <a:pt x="2492070" y="1696491"/>
                  </a:lnTo>
                  <a:lnTo>
                    <a:pt x="2492070" y="1664893"/>
                  </a:lnTo>
                  <a:close/>
                </a:path>
                <a:path w="2492375" h="2523490">
                  <a:moveTo>
                    <a:pt x="2492070" y="831850"/>
                  </a:moveTo>
                  <a:lnTo>
                    <a:pt x="834237" y="2523490"/>
                  </a:lnTo>
                  <a:lnTo>
                    <a:pt x="836637" y="2523490"/>
                  </a:lnTo>
                  <a:lnTo>
                    <a:pt x="2492070" y="860107"/>
                  </a:lnTo>
                  <a:lnTo>
                    <a:pt x="2492070" y="831850"/>
                  </a:lnTo>
                  <a:close/>
                </a:path>
                <a:path w="2492375" h="2523490">
                  <a:moveTo>
                    <a:pt x="2492070" y="497230"/>
                  </a:moveTo>
                  <a:lnTo>
                    <a:pt x="605967" y="2421940"/>
                  </a:lnTo>
                  <a:lnTo>
                    <a:pt x="2492070" y="526808"/>
                  </a:lnTo>
                  <a:lnTo>
                    <a:pt x="2492070" y="497230"/>
                  </a:lnTo>
                  <a:close/>
                </a:path>
                <a:path w="2492375" h="2523490">
                  <a:moveTo>
                    <a:pt x="2492070" y="161404"/>
                  </a:moveTo>
                  <a:lnTo>
                    <a:pt x="348284" y="2348966"/>
                  </a:lnTo>
                  <a:lnTo>
                    <a:pt x="2492070" y="195021"/>
                  </a:lnTo>
                  <a:lnTo>
                    <a:pt x="2492070" y="161404"/>
                  </a:lnTo>
                  <a:close/>
                </a:path>
                <a:path w="2492375" h="2523490">
                  <a:moveTo>
                    <a:pt x="2492070" y="0"/>
                  </a:moveTo>
                  <a:lnTo>
                    <a:pt x="2477312" y="0"/>
                  </a:lnTo>
                  <a:lnTo>
                    <a:pt x="4279" y="2523490"/>
                  </a:lnTo>
                  <a:lnTo>
                    <a:pt x="9359" y="2523490"/>
                  </a:lnTo>
                  <a:lnTo>
                    <a:pt x="2492070" y="28968"/>
                  </a:lnTo>
                  <a:lnTo>
                    <a:pt x="2492070" y="0"/>
                  </a:lnTo>
                  <a:close/>
                </a:path>
              </a:pathLst>
            </a:custGeom>
            <a:solidFill>
              <a:srgbClr val="FFFFFF">
                <a:alpha val="4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1453" y="3175829"/>
              <a:ext cx="181622" cy="18532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1007" y="837670"/>
              <a:ext cx="202555" cy="20652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471005" y="837672"/>
              <a:ext cx="2492375" cy="2523490"/>
            </a:xfrm>
            <a:custGeom>
              <a:avLst/>
              <a:gdLst/>
              <a:ahLst/>
              <a:cxnLst/>
              <a:rect l="l" t="t" r="r" b="b"/>
              <a:pathLst>
                <a:path w="2492375" h="2523490">
                  <a:moveTo>
                    <a:pt x="277507" y="0"/>
                  </a:moveTo>
                  <a:lnTo>
                    <a:pt x="269138" y="0"/>
                  </a:lnTo>
                  <a:lnTo>
                    <a:pt x="0" y="271424"/>
                  </a:lnTo>
                  <a:lnTo>
                    <a:pt x="0" y="282028"/>
                  </a:lnTo>
                  <a:lnTo>
                    <a:pt x="277507" y="0"/>
                  </a:lnTo>
                  <a:close/>
                </a:path>
                <a:path w="2492375" h="2523490">
                  <a:moveTo>
                    <a:pt x="361251" y="0"/>
                  </a:moveTo>
                  <a:lnTo>
                    <a:pt x="350278" y="0"/>
                  </a:lnTo>
                  <a:lnTo>
                    <a:pt x="0" y="351878"/>
                  </a:lnTo>
                  <a:lnTo>
                    <a:pt x="0" y="368630"/>
                  </a:lnTo>
                  <a:lnTo>
                    <a:pt x="361251" y="0"/>
                  </a:lnTo>
                  <a:close/>
                </a:path>
                <a:path w="2492375" h="2523490">
                  <a:moveTo>
                    <a:pt x="446074" y="0"/>
                  </a:moveTo>
                  <a:lnTo>
                    <a:pt x="430225" y="0"/>
                  </a:lnTo>
                  <a:lnTo>
                    <a:pt x="0" y="433235"/>
                  </a:lnTo>
                  <a:lnTo>
                    <a:pt x="0" y="454228"/>
                  </a:lnTo>
                  <a:lnTo>
                    <a:pt x="446074" y="0"/>
                  </a:lnTo>
                  <a:close/>
                </a:path>
                <a:path w="2492375" h="2523490">
                  <a:moveTo>
                    <a:pt x="526415" y="0"/>
                  </a:moveTo>
                  <a:lnTo>
                    <a:pt x="514756" y="0"/>
                  </a:lnTo>
                  <a:lnTo>
                    <a:pt x="0" y="517220"/>
                  </a:lnTo>
                  <a:lnTo>
                    <a:pt x="0" y="537197"/>
                  </a:lnTo>
                  <a:lnTo>
                    <a:pt x="526415" y="0"/>
                  </a:lnTo>
                  <a:close/>
                </a:path>
                <a:path w="2492375" h="2523490">
                  <a:moveTo>
                    <a:pt x="606564" y="0"/>
                  </a:moveTo>
                  <a:lnTo>
                    <a:pt x="599490" y="0"/>
                  </a:lnTo>
                  <a:lnTo>
                    <a:pt x="0" y="604735"/>
                  </a:lnTo>
                  <a:lnTo>
                    <a:pt x="0" y="616546"/>
                  </a:lnTo>
                  <a:lnTo>
                    <a:pt x="606564" y="0"/>
                  </a:lnTo>
                  <a:close/>
                </a:path>
                <a:path w="2492375" h="2523490">
                  <a:moveTo>
                    <a:pt x="690397" y="0"/>
                  </a:moveTo>
                  <a:lnTo>
                    <a:pt x="680529" y="0"/>
                  </a:lnTo>
                  <a:lnTo>
                    <a:pt x="0" y="683768"/>
                  </a:lnTo>
                  <a:lnTo>
                    <a:pt x="0" y="704456"/>
                  </a:lnTo>
                  <a:lnTo>
                    <a:pt x="690397" y="0"/>
                  </a:lnTo>
                  <a:close/>
                </a:path>
                <a:path w="2492375" h="2523490">
                  <a:moveTo>
                    <a:pt x="773938" y="0"/>
                  </a:moveTo>
                  <a:lnTo>
                    <a:pt x="761873" y="0"/>
                  </a:lnTo>
                  <a:lnTo>
                    <a:pt x="0" y="766838"/>
                  </a:lnTo>
                  <a:lnTo>
                    <a:pt x="0" y="788238"/>
                  </a:lnTo>
                  <a:lnTo>
                    <a:pt x="773938" y="0"/>
                  </a:lnTo>
                  <a:close/>
                </a:path>
                <a:path w="2492375" h="2523490">
                  <a:moveTo>
                    <a:pt x="856475" y="0"/>
                  </a:moveTo>
                  <a:lnTo>
                    <a:pt x="844207" y="0"/>
                  </a:lnTo>
                  <a:lnTo>
                    <a:pt x="0" y="848093"/>
                  </a:lnTo>
                  <a:lnTo>
                    <a:pt x="0" y="874039"/>
                  </a:lnTo>
                  <a:lnTo>
                    <a:pt x="856475" y="0"/>
                  </a:lnTo>
                  <a:close/>
                </a:path>
                <a:path w="2492375" h="2523490">
                  <a:moveTo>
                    <a:pt x="937412" y="0"/>
                  </a:moveTo>
                  <a:lnTo>
                    <a:pt x="928141" y="0"/>
                  </a:lnTo>
                  <a:lnTo>
                    <a:pt x="0" y="936218"/>
                  </a:lnTo>
                  <a:lnTo>
                    <a:pt x="0" y="952868"/>
                  </a:lnTo>
                  <a:lnTo>
                    <a:pt x="937412" y="0"/>
                  </a:lnTo>
                  <a:close/>
                </a:path>
                <a:path w="2492375" h="2523490">
                  <a:moveTo>
                    <a:pt x="1020749" y="0"/>
                  </a:moveTo>
                  <a:lnTo>
                    <a:pt x="1009688" y="0"/>
                  </a:lnTo>
                  <a:lnTo>
                    <a:pt x="0" y="1014450"/>
                  </a:lnTo>
                  <a:lnTo>
                    <a:pt x="0" y="1041603"/>
                  </a:lnTo>
                  <a:lnTo>
                    <a:pt x="1020749" y="0"/>
                  </a:lnTo>
                  <a:close/>
                </a:path>
                <a:path w="2492375" h="2523490">
                  <a:moveTo>
                    <a:pt x="1100188" y="0"/>
                  </a:moveTo>
                  <a:lnTo>
                    <a:pt x="1095006" y="0"/>
                  </a:lnTo>
                  <a:lnTo>
                    <a:pt x="0" y="1102360"/>
                  </a:lnTo>
                  <a:lnTo>
                    <a:pt x="0" y="1120533"/>
                  </a:lnTo>
                  <a:lnTo>
                    <a:pt x="1100188" y="0"/>
                  </a:lnTo>
                  <a:close/>
                </a:path>
                <a:path w="2492375" h="2523490">
                  <a:moveTo>
                    <a:pt x="1187615" y="0"/>
                  </a:moveTo>
                  <a:lnTo>
                    <a:pt x="1172464" y="0"/>
                  </a:lnTo>
                  <a:lnTo>
                    <a:pt x="0" y="1177963"/>
                  </a:lnTo>
                  <a:lnTo>
                    <a:pt x="0" y="1211884"/>
                  </a:lnTo>
                  <a:lnTo>
                    <a:pt x="1187615" y="0"/>
                  </a:lnTo>
                  <a:close/>
                </a:path>
                <a:path w="2492375" h="2523490">
                  <a:moveTo>
                    <a:pt x="1268158" y="0"/>
                  </a:moveTo>
                  <a:lnTo>
                    <a:pt x="1256792" y="0"/>
                  </a:lnTo>
                  <a:lnTo>
                    <a:pt x="0" y="1260436"/>
                  </a:lnTo>
                  <a:lnTo>
                    <a:pt x="0" y="1296568"/>
                  </a:lnTo>
                  <a:lnTo>
                    <a:pt x="1268158" y="0"/>
                  </a:lnTo>
                  <a:close/>
                </a:path>
                <a:path w="2492375" h="2523490">
                  <a:moveTo>
                    <a:pt x="1347508" y="0"/>
                  </a:moveTo>
                  <a:lnTo>
                    <a:pt x="1342618" y="0"/>
                  </a:lnTo>
                  <a:lnTo>
                    <a:pt x="0" y="1348854"/>
                  </a:lnTo>
                  <a:lnTo>
                    <a:pt x="0" y="1374902"/>
                  </a:lnTo>
                  <a:lnTo>
                    <a:pt x="1347508" y="0"/>
                  </a:lnTo>
                  <a:close/>
                </a:path>
                <a:path w="2492375" h="2523490">
                  <a:moveTo>
                    <a:pt x="1430248" y="0"/>
                  </a:moveTo>
                  <a:lnTo>
                    <a:pt x="1424559" y="0"/>
                  </a:lnTo>
                  <a:lnTo>
                    <a:pt x="0" y="1434045"/>
                  </a:lnTo>
                  <a:lnTo>
                    <a:pt x="0" y="1456766"/>
                  </a:lnTo>
                  <a:lnTo>
                    <a:pt x="1430248" y="0"/>
                  </a:lnTo>
                  <a:close/>
                </a:path>
                <a:path w="2492375" h="2523490">
                  <a:moveTo>
                    <a:pt x="1516468" y="0"/>
                  </a:moveTo>
                  <a:lnTo>
                    <a:pt x="1503210" y="0"/>
                  </a:lnTo>
                  <a:lnTo>
                    <a:pt x="0" y="1510360"/>
                  </a:lnTo>
                  <a:lnTo>
                    <a:pt x="0" y="1547406"/>
                  </a:lnTo>
                  <a:lnTo>
                    <a:pt x="1516468" y="0"/>
                  </a:lnTo>
                  <a:close/>
                </a:path>
                <a:path w="2492375" h="2523490">
                  <a:moveTo>
                    <a:pt x="1593926" y="0"/>
                  </a:moveTo>
                  <a:lnTo>
                    <a:pt x="1590636" y="0"/>
                  </a:lnTo>
                  <a:lnTo>
                    <a:pt x="0" y="1604340"/>
                  </a:lnTo>
                  <a:lnTo>
                    <a:pt x="0" y="1620177"/>
                  </a:lnTo>
                  <a:lnTo>
                    <a:pt x="1593926" y="0"/>
                  </a:lnTo>
                  <a:close/>
                </a:path>
                <a:path w="2492375" h="2523490">
                  <a:moveTo>
                    <a:pt x="1675168" y="0"/>
                  </a:moveTo>
                  <a:lnTo>
                    <a:pt x="1674164" y="0"/>
                  </a:lnTo>
                  <a:lnTo>
                    <a:pt x="0" y="1682254"/>
                  </a:lnTo>
                  <a:lnTo>
                    <a:pt x="0" y="1709305"/>
                  </a:lnTo>
                  <a:lnTo>
                    <a:pt x="1675168" y="0"/>
                  </a:lnTo>
                  <a:close/>
                </a:path>
                <a:path w="2492375" h="2523490">
                  <a:moveTo>
                    <a:pt x="1761185" y="0"/>
                  </a:moveTo>
                  <a:lnTo>
                    <a:pt x="1753019" y="0"/>
                  </a:lnTo>
                  <a:lnTo>
                    <a:pt x="0" y="1764830"/>
                  </a:lnTo>
                  <a:lnTo>
                    <a:pt x="0" y="1793697"/>
                  </a:lnTo>
                  <a:lnTo>
                    <a:pt x="1761185" y="0"/>
                  </a:lnTo>
                  <a:close/>
                </a:path>
                <a:path w="2492375" h="2523490">
                  <a:moveTo>
                    <a:pt x="1840242" y="0"/>
                  </a:moveTo>
                  <a:lnTo>
                    <a:pt x="1838642" y="0"/>
                  </a:lnTo>
                  <a:lnTo>
                    <a:pt x="0" y="1847697"/>
                  </a:lnTo>
                  <a:lnTo>
                    <a:pt x="0" y="1877885"/>
                  </a:lnTo>
                  <a:lnTo>
                    <a:pt x="1840242" y="0"/>
                  </a:lnTo>
                  <a:close/>
                </a:path>
                <a:path w="2492375" h="2523490">
                  <a:moveTo>
                    <a:pt x="1922970" y="0"/>
                  </a:moveTo>
                  <a:lnTo>
                    <a:pt x="1920989" y="0"/>
                  </a:lnTo>
                  <a:lnTo>
                    <a:pt x="0" y="1937537"/>
                  </a:lnTo>
                  <a:lnTo>
                    <a:pt x="0" y="1954695"/>
                  </a:lnTo>
                  <a:lnTo>
                    <a:pt x="1922970" y="0"/>
                  </a:lnTo>
                  <a:close/>
                </a:path>
                <a:path w="2492375" h="2523490">
                  <a:moveTo>
                    <a:pt x="1981390" y="23215"/>
                  </a:moveTo>
                  <a:lnTo>
                    <a:pt x="0" y="2014245"/>
                  </a:lnTo>
                  <a:lnTo>
                    <a:pt x="0" y="2045233"/>
                  </a:lnTo>
                  <a:lnTo>
                    <a:pt x="1981390" y="23215"/>
                  </a:lnTo>
                  <a:close/>
                </a:path>
                <a:path w="2492375" h="2523490">
                  <a:moveTo>
                    <a:pt x="2089048" y="0"/>
                  </a:moveTo>
                  <a:lnTo>
                    <a:pt x="2084565" y="0"/>
                  </a:lnTo>
                  <a:lnTo>
                    <a:pt x="0" y="2098636"/>
                  </a:lnTo>
                  <a:lnTo>
                    <a:pt x="0" y="2127605"/>
                  </a:lnTo>
                  <a:lnTo>
                    <a:pt x="2089048" y="0"/>
                  </a:lnTo>
                  <a:close/>
                </a:path>
                <a:path w="2492375" h="2523490">
                  <a:moveTo>
                    <a:pt x="2170392" y="0"/>
                  </a:moveTo>
                  <a:lnTo>
                    <a:pt x="2168093" y="0"/>
                  </a:lnTo>
                  <a:lnTo>
                    <a:pt x="0" y="2178481"/>
                  </a:lnTo>
                  <a:lnTo>
                    <a:pt x="0" y="2214715"/>
                  </a:lnTo>
                  <a:lnTo>
                    <a:pt x="2170392" y="0"/>
                  </a:lnTo>
                  <a:close/>
                </a:path>
                <a:path w="2492375" h="2523490">
                  <a:moveTo>
                    <a:pt x="2201392" y="217830"/>
                  </a:moveTo>
                  <a:lnTo>
                    <a:pt x="0" y="2434158"/>
                  </a:lnTo>
                  <a:lnTo>
                    <a:pt x="0" y="2459799"/>
                  </a:lnTo>
                  <a:lnTo>
                    <a:pt x="2201392" y="217830"/>
                  </a:lnTo>
                  <a:close/>
                </a:path>
                <a:path w="2492375" h="2523490">
                  <a:moveTo>
                    <a:pt x="2253729" y="0"/>
                  </a:moveTo>
                  <a:lnTo>
                    <a:pt x="2249640" y="0"/>
                  </a:lnTo>
                  <a:lnTo>
                    <a:pt x="0" y="2269121"/>
                  </a:lnTo>
                  <a:lnTo>
                    <a:pt x="0" y="2290826"/>
                  </a:lnTo>
                  <a:lnTo>
                    <a:pt x="2253729" y="0"/>
                  </a:lnTo>
                  <a:close/>
                </a:path>
                <a:path w="2492375" h="2523490">
                  <a:moveTo>
                    <a:pt x="2319718" y="352691"/>
                  </a:moveTo>
                  <a:lnTo>
                    <a:pt x="159385" y="2523490"/>
                  </a:lnTo>
                  <a:lnTo>
                    <a:pt x="192481" y="2523490"/>
                  </a:lnTo>
                  <a:lnTo>
                    <a:pt x="2319718" y="352691"/>
                  </a:lnTo>
                  <a:close/>
                </a:path>
                <a:path w="2492375" h="2523490">
                  <a:moveTo>
                    <a:pt x="2334564" y="0"/>
                  </a:moveTo>
                  <a:lnTo>
                    <a:pt x="2333574" y="0"/>
                  </a:lnTo>
                  <a:lnTo>
                    <a:pt x="0" y="2344826"/>
                  </a:lnTo>
                  <a:lnTo>
                    <a:pt x="0" y="2382380"/>
                  </a:lnTo>
                  <a:lnTo>
                    <a:pt x="2334564" y="0"/>
                  </a:lnTo>
                  <a:close/>
                </a:path>
                <a:path w="2492375" h="2523490">
                  <a:moveTo>
                    <a:pt x="2391791" y="613613"/>
                  </a:moveTo>
                  <a:lnTo>
                    <a:pt x="491032" y="2523490"/>
                  </a:lnTo>
                  <a:lnTo>
                    <a:pt x="520242" y="2523490"/>
                  </a:lnTo>
                  <a:lnTo>
                    <a:pt x="2391791" y="613613"/>
                  </a:lnTo>
                  <a:close/>
                </a:path>
                <a:path w="2492375" h="2523490">
                  <a:moveTo>
                    <a:pt x="2492057" y="1923605"/>
                  </a:moveTo>
                  <a:lnTo>
                    <a:pt x="1896262" y="2523490"/>
                  </a:lnTo>
                  <a:lnTo>
                    <a:pt x="1917890" y="2523490"/>
                  </a:lnTo>
                  <a:lnTo>
                    <a:pt x="2492057" y="1938540"/>
                  </a:lnTo>
                  <a:lnTo>
                    <a:pt x="2492057" y="1923605"/>
                  </a:lnTo>
                  <a:close/>
                </a:path>
                <a:path w="2492375" h="2523490">
                  <a:moveTo>
                    <a:pt x="2492057" y="1671459"/>
                  </a:moveTo>
                  <a:lnTo>
                    <a:pt x="1644154" y="2523490"/>
                  </a:lnTo>
                  <a:lnTo>
                    <a:pt x="1675358" y="2523490"/>
                  </a:lnTo>
                  <a:lnTo>
                    <a:pt x="2492057" y="1689925"/>
                  </a:lnTo>
                  <a:lnTo>
                    <a:pt x="2492057" y="1671459"/>
                  </a:lnTo>
                  <a:close/>
                </a:path>
                <a:path w="2492375" h="2523490">
                  <a:moveTo>
                    <a:pt x="2492057" y="1592719"/>
                  </a:moveTo>
                  <a:lnTo>
                    <a:pt x="1567700" y="2523490"/>
                  </a:lnTo>
                  <a:lnTo>
                    <a:pt x="1586941" y="2523490"/>
                  </a:lnTo>
                  <a:lnTo>
                    <a:pt x="2492057" y="1601609"/>
                  </a:lnTo>
                  <a:lnTo>
                    <a:pt x="2492057" y="1592719"/>
                  </a:lnTo>
                  <a:close/>
                </a:path>
                <a:path w="2492375" h="2523490">
                  <a:moveTo>
                    <a:pt x="2492057" y="1092568"/>
                  </a:moveTo>
                  <a:lnTo>
                    <a:pt x="1073480" y="2523490"/>
                  </a:lnTo>
                  <a:lnTo>
                    <a:pt x="1091819" y="2523490"/>
                  </a:lnTo>
                  <a:lnTo>
                    <a:pt x="2492057" y="1100137"/>
                  </a:lnTo>
                  <a:lnTo>
                    <a:pt x="2492057" y="1092568"/>
                  </a:lnTo>
                  <a:close/>
                </a:path>
                <a:path w="2492375" h="2523490">
                  <a:moveTo>
                    <a:pt x="2492057" y="761187"/>
                  </a:moveTo>
                  <a:lnTo>
                    <a:pt x="744918" y="2523490"/>
                  </a:lnTo>
                  <a:lnTo>
                    <a:pt x="761072" y="2523490"/>
                  </a:lnTo>
                  <a:lnTo>
                    <a:pt x="2492057" y="763816"/>
                  </a:lnTo>
                  <a:lnTo>
                    <a:pt x="2492057" y="761187"/>
                  </a:lnTo>
                  <a:close/>
                </a:path>
                <a:path w="2492375" h="2523490">
                  <a:moveTo>
                    <a:pt x="2492057" y="340982"/>
                  </a:moveTo>
                  <a:lnTo>
                    <a:pt x="320078" y="2523490"/>
                  </a:lnTo>
                  <a:lnTo>
                    <a:pt x="361442" y="2523490"/>
                  </a:lnTo>
                  <a:lnTo>
                    <a:pt x="2492057" y="349250"/>
                  </a:lnTo>
                  <a:lnTo>
                    <a:pt x="2492057" y="340982"/>
                  </a:lnTo>
                  <a:close/>
                </a:path>
                <a:path w="2492375" h="2523490">
                  <a:moveTo>
                    <a:pt x="2492070" y="2257310"/>
                  </a:moveTo>
                  <a:lnTo>
                    <a:pt x="2227707" y="2523490"/>
                  </a:lnTo>
                  <a:lnTo>
                    <a:pt x="2245753" y="2523490"/>
                  </a:lnTo>
                  <a:lnTo>
                    <a:pt x="2492070" y="2272550"/>
                  </a:lnTo>
                  <a:lnTo>
                    <a:pt x="2492070" y="2257310"/>
                  </a:lnTo>
                  <a:close/>
                </a:path>
                <a:path w="2492375" h="2523490">
                  <a:moveTo>
                    <a:pt x="2492070" y="2175141"/>
                  </a:moveTo>
                  <a:lnTo>
                    <a:pt x="2145474" y="2523490"/>
                  </a:lnTo>
                  <a:lnTo>
                    <a:pt x="2163216" y="2523490"/>
                  </a:lnTo>
                  <a:lnTo>
                    <a:pt x="2492070" y="2187765"/>
                  </a:lnTo>
                  <a:lnTo>
                    <a:pt x="2492070" y="2175141"/>
                  </a:lnTo>
                  <a:close/>
                </a:path>
                <a:path w="2492375" h="2523490">
                  <a:moveTo>
                    <a:pt x="2492070" y="2094090"/>
                  </a:moveTo>
                  <a:lnTo>
                    <a:pt x="2066417" y="2523490"/>
                  </a:lnTo>
                  <a:lnTo>
                    <a:pt x="2077389" y="2523490"/>
                  </a:lnTo>
                  <a:lnTo>
                    <a:pt x="2492070" y="2101964"/>
                  </a:lnTo>
                  <a:lnTo>
                    <a:pt x="2492070" y="2094090"/>
                  </a:lnTo>
                  <a:close/>
                </a:path>
                <a:path w="2492375" h="2523490">
                  <a:moveTo>
                    <a:pt x="2492070" y="2008492"/>
                  </a:moveTo>
                  <a:lnTo>
                    <a:pt x="1979599" y="2523490"/>
                  </a:lnTo>
                  <a:lnTo>
                    <a:pt x="1999335" y="2523490"/>
                  </a:lnTo>
                  <a:lnTo>
                    <a:pt x="2492070" y="2020608"/>
                  </a:lnTo>
                  <a:lnTo>
                    <a:pt x="2492070" y="2008492"/>
                  </a:lnTo>
                  <a:close/>
                </a:path>
                <a:path w="2492375" h="2523490">
                  <a:moveTo>
                    <a:pt x="2492070" y="1843151"/>
                  </a:moveTo>
                  <a:lnTo>
                    <a:pt x="1815122" y="2523490"/>
                  </a:lnTo>
                  <a:lnTo>
                    <a:pt x="1833956" y="2523490"/>
                  </a:lnTo>
                  <a:lnTo>
                    <a:pt x="2492070" y="1852041"/>
                  </a:lnTo>
                  <a:lnTo>
                    <a:pt x="2492070" y="1843151"/>
                  </a:lnTo>
                  <a:close/>
                </a:path>
                <a:path w="2492375" h="2523490">
                  <a:moveTo>
                    <a:pt x="2492070" y="1760689"/>
                  </a:moveTo>
                  <a:lnTo>
                    <a:pt x="1736077" y="2523490"/>
                  </a:lnTo>
                  <a:lnTo>
                    <a:pt x="1748332" y="2523490"/>
                  </a:lnTo>
                  <a:lnTo>
                    <a:pt x="2492070" y="1767446"/>
                  </a:lnTo>
                  <a:lnTo>
                    <a:pt x="2492070" y="1760689"/>
                  </a:lnTo>
                  <a:close/>
                </a:path>
                <a:path w="2492375" h="2523490">
                  <a:moveTo>
                    <a:pt x="2492070" y="1509953"/>
                  </a:moveTo>
                  <a:lnTo>
                    <a:pt x="1483372" y="2523490"/>
                  </a:lnTo>
                  <a:lnTo>
                    <a:pt x="1506296" y="2523490"/>
                  </a:lnTo>
                  <a:lnTo>
                    <a:pt x="2492070" y="1517421"/>
                  </a:lnTo>
                  <a:lnTo>
                    <a:pt x="2492070" y="1509953"/>
                  </a:lnTo>
                  <a:close/>
                </a:path>
                <a:path w="2492375" h="2523490">
                  <a:moveTo>
                    <a:pt x="2492070" y="1423657"/>
                  </a:moveTo>
                  <a:lnTo>
                    <a:pt x="1395552" y="2523490"/>
                  </a:lnTo>
                  <a:lnTo>
                    <a:pt x="1429448" y="2523490"/>
                  </a:lnTo>
                  <a:lnTo>
                    <a:pt x="2492070" y="1436776"/>
                  </a:lnTo>
                  <a:lnTo>
                    <a:pt x="2492070" y="1423657"/>
                  </a:lnTo>
                  <a:close/>
                </a:path>
                <a:path w="2492375" h="2523490">
                  <a:moveTo>
                    <a:pt x="2492070" y="1339062"/>
                  </a:moveTo>
                  <a:lnTo>
                    <a:pt x="1313421" y="2523490"/>
                  </a:lnTo>
                  <a:lnTo>
                    <a:pt x="1346708" y="2523490"/>
                  </a:lnTo>
                  <a:lnTo>
                    <a:pt x="2492070" y="1354607"/>
                  </a:lnTo>
                  <a:lnTo>
                    <a:pt x="2492070" y="1339062"/>
                  </a:lnTo>
                  <a:close/>
                </a:path>
                <a:path w="2492375" h="2523490">
                  <a:moveTo>
                    <a:pt x="2492070" y="1261135"/>
                  </a:moveTo>
                  <a:lnTo>
                    <a:pt x="1238262" y="2523490"/>
                  </a:lnTo>
                  <a:lnTo>
                    <a:pt x="1256906" y="2523490"/>
                  </a:lnTo>
                  <a:lnTo>
                    <a:pt x="2492070" y="1265478"/>
                  </a:lnTo>
                  <a:lnTo>
                    <a:pt x="2492070" y="1261135"/>
                  </a:lnTo>
                  <a:close/>
                </a:path>
                <a:path w="2492375" h="2523490">
                  <a:moveTo>
                    <a:pt x="2492070" y="1175346"/>
                  </a:moveTo>
                  <a:lnTo>
                    <a:pt x="1150429" y="2523490"/>
                  </a:lnTo>
                  <a:lnTo>
                    <a:pt x="1179639" y="2523490"/>
                  </a:lnTo>
                  <a:lnTo>
                    <a:pt x="2492070" y="1184224"/>
                  </a:lnTo>
                  <a:lnTo>
                    <a:pt x="2492070" y="1175346"/>
                  </a:lnTo>
                  <a:close/>
                </a:path>
                <a:path w="2492375" h="2523490">
                  <a:moveTo>
                    <a:pt x="2492070" y="1009192"/>
                  </a:moveTo>
                  <a:lnTo>
                    <a:pt x="984961" y="2523490"/>
                  </a:lnTo>
                  <a:lnTo>
                    <a:pt x="1015568" y="2523490"/>
                  </a:lnTo>
                  <a:lnTo>
                    <a:pt x="2492070" y="1016660"/>
                  </a:lnTo>
                  <a:lnTo>
                    <a:pt x="2492070" y="1009192"/>
                  </a:lnTo>
                  <a:close/>
                </a:path>
                <a:path w="2492375" h="2523490">
                  <a:moveTo>
                    <a:pt x="2492070" y="925512"/>
                  </a:moveTo>
                  <a:lnTo>
                    <a:pt x="904913" y="2523490"/>
                  </a:lnTo>
                  <a:lnTo>
                    <a:pt x="930643" y="2523490"/>
                  </a:lnTo>
                  <a:lnTo>
                    <a:pt x="2492070" y="933284"/>
                  </a:lnTo>
                  <a:lnTo>
                    <a:pt x="2492070" y="925512"/>
                  </a:lnTo>
                  <a:close/>
                </a:path>
                <a:path w="2492375" h="2523490">
                  <a:moveTo>
                    <a:pt x="2492070" y="844765"/>
                  </a:moveTo>
                  <a:lnTo>
                    <a:pt x="821385" y="2523490"/>
                  </a:lnTo>
                  <a:lnTo>
                    <a:pt x="849401" y="2523490"/>
                  </a:lnTo>
                  <a:lnTo>
                    <a:pt x="2492070" y="847090"/>
                  </a:lnTo>
                  <a:lnTo>
                    <a:pt x="2492070" y="844765"/>
                  </a:lnTo>
                  <a:close/>
                </a:path>
                <a:path w="2492375" h="2523490">
                  <a:moveTo>
                    <a:pt x="2492070" y="678116"/>
                  </a:moveTo>
                  <a:lnTo>
                    <a:pt x="655510" y="2523490"/>
                  </a:lnTo>
                  <a:lnTo>
                    <a:pt x="685419" y="2523490"/>
                  </a:lnTo>
                  <a:lnTo>
                    <a:pt x="2492070" y="679831"/>
                  </a:lnTo>
                  <a:lnTo>
                    <a:pt x="2492070" y="678116"/>
                  </a:lnTo>
                  <a:close/>
                </a:path>
                <a:path w="2492375" h="2523490">
                  <a:moveTo>
                    <a:pt x="2492070" y="591807"/>
                  </a:moveTo>
                  <a:lnTo>
                    <a:pt x="573468" y="2523490"/>
                  </a:lnTo>
                  <a:lnTo>
                    <a:pt x="602780" y="2523490"/>
                  </a:lnTo>
                  <a:lnTo>
                    <a:pt x="2492070" y="599186"/>
                  </a:lnTo>
                  <a:lnTo>
                    <a:pt x="2492070" y="591807"/>
                  </a:lnTo>
                  <a:close/>
                </a:path>
                <a:path w="2492375" h="2523490">
                  <a:moveTo>
                    <a:pt x="2492070" y="427888"/>
                  </a:moveTo>
                  <a:lnTo>
                    <a:pt x="414578" y="2523490"/>
                  </a:lnTo>
                  <a:lnTo>
                    <a:pt x="432015" y="2523490"/>
                  </a:lnTo>
                  <a:lnTo>
                    <a:pt x="2492070" y="429298"/>
                  </a:lnTo>
                  <a:lnTo>
                    <a:pt x="2492070" y="427888"/>
                  </a:lnTo>
                  <a:close/>
                </a:path>
                <a:path w="2492375" h="2523490">
                  <a:moveTo>
                    <a:pt x="2492070" y="261035"/>
                  </a:moveTo>
                  <a:lnTo>
                    <a:pt x="244919" y="2523490"/>
                  </a:lnTo>
                  <a:lnTo>
                    <a:pt x="271932" y="2523490"/>
                  </a:lnTo>
                  <a:lnTo>
                    <a:pt x="2492070" y="262242"/>
                  </a:lnTo>
                  <a:lnTo>
                    <a:pt x="2492070" y="261035"/>
                  </a:lnTo>
                  <a:close/>
                </a:path>
                <a:path w="2492375" h="2523490">
                  <a:moveTo>
                    <a:pt x="2492070" y="94589"/>
                  </a:moveTo>
                  <a:lnTo>
                    <a:pt x="70167" y="2523490"/>
                  </a:lnTo>
                  <a:lnTo>
                    <a:pt x="116725" y="2523490"/>
                  </a:lnTo>
                  <a:lnTo>
                    <a:pt x="2492070" y="94792"/>
                  </a:lnTo>
                  <a:lnTo>
                    <a:pt x="2492070" y="94589"/>
                  </a:lnTo>
                  <a:close/>
                </a:path>
                <a:path w="2492375" h="2523490">
                  <a:moveTo>
                    <a:pt x="2492070" y="4241"/>
                  </a:moveTo>
                  <a:lnTo>
                    <a:pt x="0" y="2508554"/>
                  </a:lnTo>
                  <a:lnTo>
                    <a:pt x="0" y="2523490"/>
                  </a:lnTo>
                  <a:lnTo>
                    <a:pt x="28600" y="2523490"/>
                  </a:lnTo>
                  <a:lnTo>
                    <a:pt x="2492070" y="9486"/>
                  </a:lnTo>
                  <a:lnTo>
                    <a:pt x="2492070" y="4241"/>
                  </a:lnTo>
                  <a:close/>
                </a:path>
              </a:pathLst>
            </a:custGeom>
            <a:solidFill>
              <a:srgbClr val="FFFFFF">
                <a:alpha val="4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80062" y="3177242"/>
              <a:ext cx="183017" cy="183911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772680" y="-718"/>
              <a:ext cx="19331940" cy="11309985"/>
            </a:xfrm>
            <a:custGeom>
              <a:avLst/>
              <a:gdLst/>
              <a:ahLst/>
              <a:cxnLst/>
              <a:rect l="l" t="t" r="r" b="b"/>
              <a:pathLst>
                <a:path w="19331940" h="11309985">
                  <a:moveTo>
                    <a:pt x="314172" y="850138"/>
                  </a:moveTo>
                  <a:lnTo>
                    <a:pt x="312953" y="820153"/>
                  </a:lnTo>
                  <a:lnTo>
                    <a:pt x="312940" y="819924"/>
                  </a:lnTo>
                  <a:lnTo>
                    <a:pt x="309321" y="792289"/>
                  </a:lnTo>
                  <a:lnTo>
                    <a:pt x="309270" y="791883"/>
                  </a:lnTo>
                  <a:lnTo>
                    <a:pt x="303263" y="766521"/>
                  </a:lnTo>
                  <a:lnTo>
                    <a:pt x="303149" y="766013"/>
                  </a:lnTo>
                  <a:lnTo>
                    <a:pt x="294563" y="742327"/>
                  </a:lnTo>
                  <a:lnTo>
                    <a:pt x="271614" y="702576"/>
                  </a:lnTo>
                  <a:lnTo>
                    <a:pt x="253187" y="683260"/>
                  </a:lnTo>
                  <a:lnTo>
                    <a:pt x="253187" y="850138"/>
                  </a:lnTo>
                  <a:lnTo>
                    <a:pt x="251625" y="883729"/>
                  </a:lnTo>
                  <a:lnTo>
                    <a:pt x="239102" y="938441"/>
                  </a:lnTo>
                  <a:lnTo>
                    <a:pt x="214287" y="976249"/>
                  </a:lnTo>
                  <a:lnTo>
                    <a:pt x="178625" y="995311"/>
                  </a:lnTo>
                  <a:lnTo>
                    <a:pt x="156819" y="997699"/>
                  </a:lnTo>
                  <a:lnTo>
                    <a:pt x="135242" y="995311"/>
                  </a:lnTo>
                  <a:lnTo>
                    <a:pt x="99847" y="976249"/>
                  </a:lnTo>
                  <a:lnTo>
                    <a:pt x="75069" y="938441"/>
                  </a:lnTo>
                  <a:lnTo>
                    <a:pt x="62547" y="883729"/>
                  </a:lnTo>
                  <a:lnTo>
                    <a:pt x="60985" y="850138"/>
                  </a:lnTo>
                  <a:lnTo>
                    <a:pt x="61671" y="827100"/>
                  </a:lnTo>
                  <a:lnTo>
                    <a:pt x="67106" y="786536"/>
                  </a:lnTo>
                  <a:lnTo>
                    <a:pt x="85763" y="739876"/>
                  </a:lnTo>
                  <a:lnTo>
                    <a:pt x="115976" y="711288"/>
                  </a:lnTo>
                  <a:lnTo>
                    <a:pt x="156819" y="701497"/>
                  </a:lnTo>
                  <a:lnTo>
                    <a:pt x="171716" y="702576"/>
                  </a:lnTo>
                  <a:lnTo>
                    <a:pt x="209080" y="718921"/>
                  </a:lnTo>
                  <a:lnTo>
                    <a:pt x="235623" y="753427"/>
                  </a:lnTo>
                  <a:lnTo>
                    <a:pt x="250329" y="805903"/>
                  </a:lnTo>
                  <a:lnTo>
                    <a:pt x="253187" y="850138"/>
                  </a:lnTo>
                  <a:lnTo>
                    <a:pt x="253187" y="683260"/>
                  </a:lnTo>
                  <a:lnTo>
                    <a:pt x="201866" y="653846"/>
                  </a:lnTo>
                  <a:lnTo>
                    <a:pt x="156819" y="647585"/>
                  </a:lnTo>
                  <a:lnTo>
                    <a:pt x="133642" y="649160"/>
                  </a:lnTo>
                  <a:lnTo>
                    <a:pt x="91986" y="661682"/>
                  </a:lnTo>
                  <a:lnTo>
                    <a:pt x="57035" y="686219"/>
                  </a:lnTo>
                  <a:lnTo>
                    <a:pt x="42595" y="702310"/>
                  </a:lnTo>
                  <a:lnTo>
                    <a:pt x="42468" y="702449"/>
                  </a:lnTo>
                  <a:lnTo>
                    <a:pt x="29806" y="721334"/>
                  </a:lnTo>
                  <a:lnTo>
                    <a:pt x="19062" y="742873"/>
                  </a:lnTo>
                  <a:lnTo>
                    <a:pt x="10718" y="766521"/>
                  </a:lnTo>
                  <a:lnTo>
                    <a:pt x="4864" y="791883"/>
                  </a:lnTo>
                  <a:lnTo>
                    <a:pt x="4762" y="792289"/>
                  </a:lnTo>
                  <a:lnTo>
                    <a:pt x="1219" y="819924"/>
                  </a:lnTo>
                  <a:lnTo>
                    <a:pt x="1193" y="820153"/>
                  </a:lnTo>
                  <a:lnTo>
                    <a:pt x="0" y="850138"/>
                  </a:lnTo>
                  <a:lnTo>
                    <a:pt x="1193" y="880122"/>
                  </a:lnTo>
                  <a:lnTo>
                    <a:pt x="10718" y="933754"/>
                  </a:lnTo>
                  <a:lnTo>
                    <a:pt x="29603" y="978700"/>
                  </a:lnTo>
                  <a:lnTo>
                    <a:pt x="56832" y="1013548"/>
                  </a:lnTo>
                  <a:lnTo>
                    <a:pt x="91986" y="1037818"/>
                  </a:lnTo>
                  <a:lnTo>
                    <a:pt x="133642" y="1050061"/>
                  </a:lnTo>
                  <a:lnTo>
                    <a:pt x="156819" y="1051598"/>
                  </a:lnTo>
                  <a:lnTo>
                    <a:pt x="180225" y="1050061"/>
                  </a:lnTo>
                  <a:lnTo>
                    <a:pt x="222148" y="1037818"/>
                  </a:lnTo>
                  <a:lnTo>
                    <a:pt x="257340" y="1013548"/>
                  </a:lnTo>
                  <a:lnTo>
                    <a:pt x="284568" y="978700"/>
                  </a:lnTo>
                  <a:lnTo>
                    <a:pt x="303453" y="933754"/>
                  </a:lnTo>
                  <a:lnTo>
                    <a:pt x="312978" y="880122"/>
                  </a:lnTo>
                  <a:lnTo>
                    <a:pt x="314172" y="850138"/>
                  </a:lnTo>
                  <a:close/>
                </a:path>
                <a:path w="19331940" h="11309985">
                  <a:moveTo>
                    <a:pt x="657631" y="917105"/>
                  </a:moveTo>
                  <a:lnTo>
                    <a:pt x="648449" y="864527"/>
                  </a:lnTo>
                  <a:lnTo>
                    <a:pt x="621703" y="822363"/>
                  </a:lnTo>
                  <a:lnTo>
                    <a:pt x="580491" y="794842"/>
                  </a:lnTo>
                  <a:lnTo>
                    <a:pt x="527507" y="785342"/>
                  </a:lnTo>
                  <a:lnTo>
                    <a:pt x="517017" y="785723"/>
                  </a:lnTo>
                  <a:lnTo>
                    <a:pt x="478231" y="794397"/>
                  </a:lnTo>
                  <a:lnTo>
                    <a:pt x="443458" y="817626"/>
                  </a:lnTo>
                  <a:lnTo>
                    <a:pt x="456717" y="710209"/>
                  </a:lnTo>
                  <a:lnTo>
                    <a:pt x="630961" y="710209"/>
                  </a:lnTo>
                  <a:lnTo>
                    <a:pt x="630961" y="656297"/>
                  </a:lnTo>
                  <a:lnTo>
                    <a:pt x="404444" y="656297"/>
                  </a:lnTo>
                  <a:lnTo>
                    <a:pt x="378307" y="876274"/>
                  </a:lnTo>
                  <a:lnTo>
                    <a:pt x="439293" y="876274"/>
                  </a:lnTo>
                  <a:lnTo>
                    <a:pt x="444373" y="867257"/>
                  </a:lnTo>
                  <a:lnTo>
                    <a:pt x="450862" y="859256"/>
                  </a:lnTo>
                  <a:lnTo>
                    <a:pt x="489661" y="838161"/>
                  </a:lnTo>
                  <a:lnTo>
                    <a:pt x="513892" y="835431"/>
                  </a:lnTo>
                  <a:lnTo>
                    <a:pt x="526897" y="836117"/>
                  </a:lnTo>
                  <a:lnTo>
                    <a:pt x="526440" y="836117"/>
                  </a:lnTo>
                  <a:lnTo>
                    <a:pt x="537718" y="838022"/>
                  </a:lnTo>
                  <a:lnTo>
                    <a:pt x="574332" y="857758"/>
                  </a:lnTo>
                  <a:lnTo>
                    <a:pt x="594067" y="893838"/>
                  </a:lnTo>
                  <a:lnTo>
                    <a:pt x="596658" y="917105"/>
                  </a:lnTo>
                  <a:lnTo>
                    <a:pt x="595261" y="935113"/>
                  </a:lnTo>
                  <a:lnTo>
                    <a:pt x="574332" y="976464"/>
                  </a:lnTo>
                  <a:lnTo>
                    <a:pt x="532472" y="996365"/>
                  </a:lnTo>
                  <a:lnTo>
                    <a:pt x="514438" y="997699"/>
                  </a:lnTo>
                  <a:lnTo>
                    <a:pt x="498309" y="996772"/>
                  </a:lnTo>
                  <a:lnTo>
                    <a:pt x="458901" y="982992"/>
                  </a:lnTo>
                  <a:lnTo>
                    <a:pt x="436537" y="951547"/>
                  </a:lnTo>
                  <a:lnTo>
                    <a:pt x="433311" y="937260"/>
                  </a:lnTo>
                  <a:lnTo>
                    <a:pt x="372872" y="941070"/>
                  </a:lnTo>
                  <a:lnTo>
                    <a:pt x="385216" y="985786"/>
                  </a:lnTo>
                  <a:lnTo>
                    <a:pt x="413702" y="1021105"/>
                  </a:lnTo>
                  <a:lnTo>
                    <a:pt x="456958" y="1043940"/>
                  </a:lnTo>
                  <a:lnTo>
                    <a:pt x="514438" y="1051598"/>
                  </a:lnTo>
                  <a:lnTo>
                    <a:pt x="535266" y="1050544"/>
                  </a:lnTo>
                  <a:lnTo>
                    <a:pt x="572833" y="1042098"/>
                  </a:lnTo>
                  <a:lnTo>
                    <a:pt x="618159" y="1014437"/>
                  </a:lnTo>
                  <a:lnTo>
                    <a:pt x="647522" y="971524"/>
                  </a:lnTo>
                  <a:lnTo>
                    <a:pt x="656513" y="936409"/>
                  </a:lnTo>
                  <a:lnTo>
                    <a:pt x="657631" y="917105"/>
                  </a:lnTo>
                  <a:close/>
                </a:path>
                <a:path w="19331940" h="11309985">
                  <a:moveTo>
                    <a:pt x="1371790" y="604431"/>
                  </a:moveTo>
                  <a:lnTo>
                    <a:pt x="1369606" y="593610"/>
                  </a:lnTo>
                  <a:lnTo>
                    <a:pt x="1363649" y="584771"/>
                  </a:lnTo>
                  <a:lnTo>
                    <a:pt x="1354810" y="578802"/>
                  </a:lnTo>
                  <a:lnTo>
                    <a:pt x="1343990" y="576618"/>
                  </a:lnTo>
                  <a:lnTo>
                    <a:pt x="1333169" y="578802"/>
                  </a:lnTo>
                  <a:lnTo>
                    <a:pt x="1324330" y="584771"/>
                  </a:lnTo>
                  <a:lnTo>
                    <a:pt x="1318374" y="593610"/>
                  </a:lnTo>
                  <a:lnTo>
                    <a:pt x="1316177" y="604431"/>
                  </a:lnTo>
                  <a:lnTo>
                    <a:pt x="1316177" y="10705579"/>
                  </a:lnTo>
                  <a:lnTo>
                    <a:pt x="1318374" y="10716400"/>
                  </a:lnTo>
                  <a:lnTo>
                    <a:pt x="1324330" y="10725239"/>
                  </a:lnTo>
                  <a:lnTo>
                    <a:pt x="1333169" y="10731195"/>
                  </a:lnTo>
                  <a:lnTo>
                    <a:pt x="1343990" y="10733380"/>
                  </a:lnTo>
                  <a:lnTo>
                    <a:pt x="1354810" y="10731195"/>
                  </a:lnTo>
                  <a:lnTo>
                    <a:pt x="1363649" y="10725239"/>
                  </a:lnTo>
                  <a:lnTo>
                    <a:pt x="1369606" y="10716400"/>
                  </a:lnTo>
                  <a:lnTo>
                    <a:pt x="1371790" y="10705579"/>
                  </a:lnTo>
                  <a:lnTo>
                    <a:pt x="1371790" y="604431"/>
                  </a:lnTo>
                  <a:close/>
                </a:path>
                <a:path w="19331940" h="11309985">
                  <a:moveTo>
                    <a:pt x="19331420" y="0"/>
                  </a:moveTo>
                  <a:lnTo>
                    <a:pt x="8440979" y="0"/>
                  </a:lnTo>
                  <a:lnTo>
                    <a:pt x="8440979" y="11309985"/>
                  </a:lnTo>
                  <a:lnTo>
                    <a:pt x="19331420" y="11309985"/>
                  </a:lnTo>
                  <a:lnTo>
                    <a:pt x="19331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377189" y="3053408"/>
              <a:ext cx="1233805" cy="1233805"/>
            </a:xfrm>
            <a:custGeom>
              <a:avLst/>
              <a:gdLst/>
              <a:ahLst/>
              <a:cxnLst/>
              <a:rect l="l" t="t" r="r" b="b"/>
              <a:pathLst>
                <a:path w="1233804" h="1233804">
                  <a:moveTo>
                    <a:pt x="616823" y="0"/>
                  </a:moveTo>
                  <a:lnTo>
                    <a:pt x="568619" y="1855"/>
                  </a:lnTo>
                  <a:lnTo>
                    <a:pt x="521429" y="7331"/>
                  </a:lnTo>
                  <a:lnTo>
                    <a:pt x="475391" y="16290"/>
                  </a:lnTo>
                  <a:lnTo>
                    <a:pt x="430642" y="28595"/>
                  </a:lnTo>
                  <a:lnTo>
                    <a:pt x="387319" y="44109"/>
                  </a:lnTo>
                  <a:lnTo>
                    <a:pt x="345560" y="62694"/>
                  </a:lnTo>
                  <a:lnTo>
                    <a:pt x="305500" y="84214"/>
                  </a:lnTo>
                  <a:lnTo>
                    <a:pt x="267279" y="108531"/>
                  </a:lnTo>
                  <a:lnTo>
                    <a:pt x="231031" y="135509"/>
                  </a:lnTo>
                  <a:lnTo>
                    <a:pt x="196896" y="165009"/>
                  </a:lnTo>
                  <a:lnTo>
                    <a:pt x="165009" y="196896"/>
                  </a:lnTo>
                  <a:lnTo>
                    <a:pt x="135509" y="231031"/>
                  </a:lnTo>
                  <a:lnTo>
                    <a:pt x="108531" y="267279"/>
                  </a:lnTo>
                  <a:lnTo>
                    <a:pt x="84214" y="305500"/>
                  </a:lnTo>
                  <a:lnTo>
                    <a:pt x="62694" y="345560"/>
                  </a:lnTo>
                  <a:lnTo>
                    <a:pt x="44109" y="387319"/>
                  </a:lnTo>
                  <a:lnTo>
                    <a:pt x="28595" y="430642"/>
                  </a:lnTo>
                  <a:lnTo>
                    <a:pt x="16290" y="475391"/>
                  </a:lnTo>
                  <a:lnTo>
                    <a:pt x="7331" y="521429"/>
                  </a:lnTo>
                  <a:lnTo>
                    <a:pt x="1855" y="568619"/>
                  </a:lnTo>
                  <a:lnTo>
                    <a:pt x="0" y="616823"/>
                  </a:lnTo>
                  <a:lnTo>
                    <a:pt x="1855" y="665028"/>
                  </a:lnTo>
                  <a:lnTo>
                    <a:pt x="7331" y="712217"/>
                  </a:lnTo>
                  <a:lnTo>
                    <a:pt x="16290" y="758255"/>
                  </a:lnTo>
                  <a:lnTo>
                    <a:pt x="28595" y="803004"/>
                  </a:lnTo>
                  <a:lnTo>
                    <a:pt x="44109" y="846327"/>
                  </a:lnTo>
                  <a:lnTo>
                    <a:pt x="62694" y="888087"/>
                  </a:lnTo>
                  <a:lnTo>
                    <a:pt x="84214" y="928146"/>
                  </a:lnTo>
                  <a:lnTo>
                    <a:pt x="108531" y="966368"/>
                  </a:lnTo>
                  <a:lnTo>
                    <a:pt x="135509" y="1002615"/>
                  </a:lnTo>
                  <a:lnTo>
                    <a:pt x="165009" y="1036750"/>
                  </a:lnTo>
                  <a:lnTo>
                    <a:pt x="196896" y="1068637"/>
                  </a:lnTo>
                  <a:lnTo>
                    <a:pt x="231031" y="1098137"/>
                  </a:lnTo>
                  <a:lnTo>
                    <a:pt x="267279" y="1125115"/>
                  </a:lnTo>
                  <a:lnTo>
                    <a:pt x="305500" y="1149432"/>
                  </a:lnTo>
                  <a:lnTo>
                    <a:pt x="345560" y="1170952"/>
                  </a:lnTo>
                  <a:lnTo>
                    <a:pt x="387319" y="1189537"/>
                  </a:lnTo>
                  <a:lnTo>
                    <a:pt x="430642" y="1205051"/>
                  </a:lnTo>
                  <a:lnTo>
                    <a:pt x="475391" y="1217356"/>
                  </a:lnTo>
                  <a:lnTo>
                    <a:pt x="521429" y="1226315"/>
                  </a:lnTo>
                  <a:lnTo>
                    <a:pt x="568619" y="1231791"/>
                  </a:lnTo>
                  <a:lnTo>
                    <a:pt x="616823" y="1233647"/>
                  </a:lnTo>
                  <a:lnTo>
                    <a:pt x="665028" y="1231791"/>
                  </a:lnTo>
                  <a:lnTo>
                    <a:pt x="712217" y="1226315"/>
                  </a:lnTo>
                  <a:lnTo>
                    <a:pt x="758255" y="1217356"/>
                  </a:lnTo>
                  <a:lnTo>
                    <a:pt x="803004" y="1205051"/>
                  </a:lnTo>
                  <a:lnTo>
                    <a:pt x="846327" y="1189537"/>
                  </a:lnTo>
                  <a:lnTo>
                    <a:pt x="888087" y="1170952"/>
                  </a:lnTo>
                  <a:lnTo>
                    <a:pt x="928146" y="1149432"/>
                  </a:lnTo>
                  <a:lnTo>
                    <a:pt x="966368" y="1125115"/>
                  </a:lnTo>
                  <a:lnTo>
                    <a:pt x="1002615" y="1098137"/>
                  </a:lnTo>
                  <a:lnTo>
                    <a:pt x="1036750" y="1068637"/>
                  </a:lnTo>
                  <a:lnTo>
                    <a:pt x="1068637" y="1036750"/>
                  </a:lnTo>
                  <a:lnTo>
                    <a:pt x="1098137" y="1002615"/>
                  </a:lnTo>
                  <a:lnTo>
                    <a:pt x="1125115" y="966368"/>
                  </a:lnTo>
                  <a:lnTo>
                    <a:pt x="1149432" y="928146"/>
                  </a:lnTo>
                  <a:lnTo>
                    <a:pt x="1170952" y="888087"/>
                  </a:lnTo>
                  <a:lnTo>
                    <a:pt x="1189537" y="846327"/>
                  </a:lnTo>
                  <a:lnTo>
                    <a:pt x="1205051" y="803004"/>
                  </a:lnTo>
                  <a:lnTo>
                    <a:pt x="1217356" y="758255"/>
                  </a:lnTo>
                  <a:lnTo>
                    <a:pt x="1226315" y="712217"/>
                  </a:lnTo>
                  <a:lnTo>
                    <a:pt x="1231791" y="665028"/>
                  </a:lnTo>
                  <a:lnTo>
                    <a:pt x="1233647" y="616823"/>
                  </a:lnTo>
                  <a:lnTo>
                    <a:pt x="1231791" y="568619"/>
                  </a:lnTo>
                  <a:lnTo>
                    <a:pt x="1226315" y="521429"/>
                  </a:lnTo>
                  <a:lnTo>
                    <a:pt x="1217356" y="475391"/>
                  </a:lnTo>
                  <a:lnTo>
                    <a:pt x="1205051" y="430642"/>
                  </a:lnTo>
                  <a:lnTo>
                    <a:pt x="1189537" y="387319"/>
                  </a:lnTo>
                  <a:lnTo>
                    <a:pt x="1170952" y="345560"/>
                  </a:lnTo>
                  <a:lnTo>
                    <a:pt x="1149432" y="305500"/>
                  </a:lnTo>
                  <a:lnTo>
                    <a:pt x="1125115" y="267279"/>
                  </a:lnTo>
                  <a:lnTo>
                    <a:pt x="1098137" y="231031"/>
                  </a:lnTo>
                  <a:lnTo>
                    <a:pt x="1068637" y="196896"/>
                  </a:lnTo>
                  <a:lnTo>
                    <a:pt x="1036750" y="165009"/>
                  </a:lnTo>
                  <a:lnTo>
                    <a:pt x="1002615" y="135509"/>
                  </a:lnTo>
                  <a:lnTo>
                    <a:pt x="966368" y="108531"/>
                  </a:lnTo>
                  <a:lnTo>
                    <a:pt x="928146" y="84214"/>
                  </a:lnTo>
                  <a:lnTo>
                    <a:pt x="888087" y="62694"/>
                  </a:lnTo>
                  <a:lnTo>
                    <a:pt x="846327" y="44109"/>
                  </a:lnTo>
                  <a:lnTo>
                    <a:pt x="803004" y="28595"/>
                  </a:lnTo>
                  <a:lnTo>
                    <a:pt x="758255" y="16290"/>
                  </a:lnTo>
                  <a:lnTo>
                    <a:pt x="712217" y="7331"/>
                  </a:lnTo>
                  <a:lnTo>
                    <a:pt x="665028" y="1855"/>
                  </a:lnTo>
                  <a:lnTo>
                    <a:pt x="616823" y="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714129" y="3368670"/>
              <a:ext cx="1918335" cy="594995"/>
            </a:xfrm>
            <a:custGeom>
              <a:avLst/>
              <a:gdLst/>
              <a:ahLst/>
              <a:cxnLst/>
              <a:rect l="l" t="t" r="r" b="b"/>
              <a:pathLst>
                <a:path w="1918334" h="594995">
                  <a:moveTo>
                    <a:pt x="133189" y="0"/>
                  </a:moveTo>
                  <a:lnTo>
                    <a:pt x="0" y="0"/>
                  </a:lnTo>
                  <a:lnTo>
                    <a:pt x="160832" y="594746"/>
                  </a:lnTo>
                  <a:lnTo>
                    <a:pt x="296535" y="594746"/>
                  </a:lnTo>
                  <a:lnTo>
                    <a:pt x="341481" y="418835"/>
                  </a:lnTo>
                  <a:lnTo>
                    <a:pt x="235385" y="418835"/>
                  </a:lnTo>
                  <a:lnTo>
                    <a:pt x="133189" y="0"/>
                  </a:lnTo>
                  <a:close/>
                </a:path>
                <a:path w="1918334" h="594995">
                  <a:moveTo>
                    <a:pt x="503011" y="214443"/>
                  </a:moveTo>
                  <a:lnTo>
                    <a:pt x="393705" y="214443"/>
                  </a:lnTo>
                  <a:lnTo>
                    <a:pt x="490875" y="594746"/>
                  </a:lnTo>
                  <a:lnTo>
                    <a:pt x="628253" y="594746"/>
                  </a:lnTo>
                  <a:lnTo>
                    <a:pt x="675575" y="418835"/>
                  </a:lnTo>
                  <a:lnTo>
                    <a:pt x="553700" y="418835"/>
                  </a:lnTo>
                  <a:lnTo>
                    <a:pt x="503011" y="214443"/>
                  </a:lnTo>
                  <a:close/>
                </a:path>
                <a:path w="1918334" h="594995">
                  <a:moveTo>
                    <a:pt x="449829" y="0"/>
                  </a:moveTo>
                  <a:lnTo>
                    <a:pt x="338419" y="0"/>
                  </a:lnTo>
                  <a:lnTo>
                    <a:pt x="235385" y="418835"/>
                  </a:lnTo>
                  <a:lnTo>
                    <a:pt x="341481" y="418835"/>
                  </a:lnTo>
                  <a:lnTo>
                    <a:pt x="393705" y="214443"/>
                  </a:lnTo>
                  <a:lnTo>
                    <a:pt x="503011" y="214443"/>
                  </a:lnTo>
                  <a:lnTo>
                    <a:pt x="449829" y="0"/>
                  </a:lnTo>
                  <a:close/>
                </a:path>
                <a:path w="1918334" h="594995">
                  <a:moveTo>
                    <a:pt x="788248" y="0"/>
                  </a:moveTo>
                  <a:lnTo>
                    <a:pt x="655058" y="0"/>
                  </a:lnTo>
                  <a:lnTo>
                    <a:pt x="553700" y="418835"/>
                  </a:lnTo>
                  <a:lnTo>
                    <a:pt x="675575" y="418835"/>
                  </a:lnTo>
                  <a:lnTo>
                    <a:pt x="788248" y="0"/>
                  </a:lnTo>
                  <a:close/>
                </a:path>
                <a:path w="1918334" h="594995">
                  <a:moveTo>
                    <a:pt x="985356" y="0"/>
                  </a:moveTo>
                  <a:lnTo>
                    <a:pt x="858030" y="0"/>
                  </a:lnTo>
                  <a:lnTo>
                    <a:pt x="858030" y="594746"/>
                  </a:lnTo>
                  <a:lnTo>
                    <a:pt x="985356" y="594746"/>
                  </a:lnTo>
                  <a:lnTo>
                    <a:pt x="985356" y="349308"/>
                  </a:lnTo>
                  <a:lnTo>
                    <a:pt x="929232" y="349308"/>
                  </a:lnTo>
                  <a:lnTo>
                    <a:pt x="985356" y="309100"/>
                  </a:lnTo>
                  <a:lnTo>
                    <a:pt x="1338015" y="309100"/>
                  </a:lnTo>
                  <a:lnTo>
                    <a:pt x="1338015" y="282295"/>
                  </a:lnTo>
                  <a:lnTo>
                    <a:pt x="985356" y="282295"/>
                  </a:lnTo>
                  <a:lnTo>
                    <a:pt x="929232" y="242086"/>
                  </a:lnTo>
                  <a:lnTo>
                    <a:pt x="985356" y="242086"/>
                  </a:lnTo>
                  <a:lnTo>
                    <a:pt x="985356" y="0"/>
                  </a:lnTo>
                  <a:close/>
                </a:path>
                <a:path w="1918334" h="594995">
                  <a:moveTo>
                    <a:pt x="1210689" y="309100"/>
                  </a:moveTo>
                  <a:lnTo>
                    <a:pt x="1210689" y="594746"/>
                  </a:lnTo>
                  <a:lnTo>
                    <a:pt x="1338015" y="594746"/>
                  </a:lnTo>
                  <a:lnTo>
                    <a:pt x="1338015" y="349308"/>
                  </a:lnTo>
                  <a:lnTo>
                    <a:pt x="1267651" y="349308"/>
                  </a:lnTo>
                  <a:lnTo>
                    <a:pt x="1210689" y="309100"/>
                  </a:lnTo>
                  <a:close/>
                </a:path>
                <a:path w="1918334" h="594995">
                  <a:moveTo>
                    <a:pt x="985356" y="309100"/>
                  </a:moveTo>
                  <a:lnTo>
                    <a:pt x="929232" y="349308"/>
                  </a:lnTo>
                  <a:lnTo>
                    <a:pt x="985356" y="349308"/>
                  </a:lnTo>
                  <a:lnTo>
                    <a:pt x="985356" y="309100"/>
                  </a:lnTo>
                  <a:close/>
                </a:path>
                <a:path w="1918334" h="594995">
                  <a:moveTo>
                    <a:pt x="1210689" y="309100"/>
                  </a:moveTo>
                  <a:lnTo>
                    <a:pt x="985356" y="309100"/>
                  </a:lnTo>
                  <a:lnTo>
                    <a:pt x="985356" y="349308"/>
                  </a:lnTo>
                  <a:lnTo>
                    <a:pt x="1210689" y="349308"/>
                  </a:lnTo>
                  <a:lnTo>
                    <a:pt x="1210689" y="309100"/>
                  </a:lnTo>
                  <a:close/>
                </a:path>
                <a:path w="1918334" h="594995">
                  <a:moveTo>
                    <a:pt x="1338015" y="309100"/>
                  </a:moveTo>
                  <a:lnTo>
                    <a:pt x="1210689" y="309100"/>
                  </a:lnTo>
                  <a:lnTo>
                    <a:pt x="1267651" y="349308"/>
                  </a:lnTo>
                  <a:lnTo>
                    <a:pt x="1338015" y="349308"/>
                  </a:lnTo>
                  <a:lnTo>
                    <a:pt x="1338015" y="309100"/>
                  </a:lnTo>
                  <a:close/>
                </a:path>
                <a:path w="1918334" h="594995">
                  <a:moveTo>
                    <a:pt x="985356" y="242086"/>
                  </a:moveTo>
                  <a:lnTo>
                    <a:pt x="929232" y="242086"/>
                  </a:lnTo>
                  <a:lnTo>
                    <a:pt x="985356" y="282295"/>
                  </a:lnTo>
                  <a:lnTo>
                    <a:pt x="985356" y="242086"/>
                  </a:lnTo>
                  <a:close/>
                </a:path>
                <a:path w="1918334" h="594995">
                  <a:moveTo>
                    <a:pt x="1210689" y="242086"/>
                  </a:moveTo>
                  <a:lnTo>
                    <a:pt x="985356" y="242086"/>
                  </a:lnTo>
                  <a:lnTo>
                    <a:pt x="985356" y="282295"/>
                  </a:lnTo>
                  <a:lnTo>
                    <a:pt x="1210689" y="282295"/>
                  </a:lnTo>
                  <a:lnTo>
                    <a:pt x="1210689" y="242086"/>
                  </a:lnTo>
                  <a:close/>
                </a:path>
                <a:path w="1918334" h="594995">
                  <a:moveTo>
                    <a:pt x="1338015" y="0"/>
                  </a:moveTo>
                  <a:lnTo>
                    <a:pt x="1210689" y="0"/>
                  </a:lnTo>
                  <a:lnTo>
                    <a:pt x="1210689" y="282295"/>
                  </a:lnTo>
                  <a:lnTo>
                    <a:pt x="1267651" y="242086"/>
                  </a:lnTo>
                  <a:lnTo>
                    <a:pt x="1338015" y="242086"/>
                  </a:lnTo>
                  <a:lnTo>
                    <a:pt x="1338015" y="0"/>
                  </a:lnTo>
                  <a:close/>
                </a:path>
                <a:path w="1918334" h="594995">
                  <a:moveTo>
                    <a:pt x="1338015" y="242086"/>
                  </a:moveTo>
                  <a:lnTo>
                    <a:pt x="1267651" y="242086"/>
                  </a:lnTo>
                  <a:lnTo>
                    <a:pt x="1210689" y="282295"/>
                  </a:lnTo>
                  <a:lnTo>
                    <a:pt x="1338015" y="282295"/>
                  </a:lnTo>
                  <a:lnTo>
                    <a:pt x="1338015" y="242086"/>
                  </a:lnTo>
                  <a:close/>
                </a:path>
                <a:path w="1918334" h="594995">
                  <a:moveTo>
                    <a:pt x="1518258" y="0"/>
                  </a:moveTo>
                  <a:lnTo>
                    <a:pt x="1377530" y="0"/>
                  </a:lnTo>
                  <a:lnTo>
                    <a:pt x="1584434" y="363549"/>
                  </a:lnTo>
                  <a:lnTo>
                    <a:pt x="1584434" y="594746"/>
                  </a:lnTo>
                  <a:lnTo>
                    <a:pt x="1711760" y="594746"/>
                  </a:lnTo>
                  <a:lnTo>
                    <a:pt x="1711760" y="363549"/>
                  </a:lnTo>
                  <a:lnTo>
                    <a:pt x="1782032" y="239573"/>
                  </a:lnTo>
                  <a:lnTo>
                    <a:pt x="1648097" y="239573"/>
                  </a:lnTo>
                  <a:lnTo>
                    <a:pt x="1518258" y="0"/>
                  </a:lnTo>
                  <a:close/>
                </a:path>
                <a:path w="1918334" h="594995">
                  <a:moveTo>
                    <a:pt x="1917827" y="0"/>
                  </a:moveTo>
                  <a:lnTo>
                    <a:pt x="1777099" y="0"/>
                  </a:lnTo>
                  <a:lnTo>
                    <a:pt x="1648097" y="239573"/>
                  </a:lnTo>
                  <a:lnTo>
                    <a:pt x="1782032" y="239573"/>
                  </a:lnTo>
                  <a:lnTo>
                    <a:pt x="19178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83639" y="5035406"/>
              <a:ext cx="8042860" cy="43508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03027" y="6101594"/>
              <a:ext cx="5308251" cy="412762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0474909" y="6115602"/>
              <a:ext cx="403225" cy="342265"/>
            </a:xfrm>
            <a:custGeom>
              <a:avLst/>
              <a:gdLst/>
              <a:ahLst/>
              <a:cxnLst/>
              <a:rect l="l" t="t" r="r" b="b"/>
              <a:pathLst>
                <a:path w="403225" h="342264">
                  <a:moveTo>
                    <a:pt x="232105" y="171018"/>
                  </a:moveTo>
                  <a:lnTo>
                    <a:pt x="109943" y="0"/>
                  </a:lnTo>
                  <a:lnTo>
                    <a:pt x="0" y="0"/>
                  </a:lnTo>
                  <a:lnTo>
                    <a:pt x="122161" y="171018"/>
                  </a:lnTo>
                  <a:lnTo>
                    <a:pt x="0" y="342049"/>
                  </a:lnTo>
                  <a:lnTo>
                    <a:pt x="109943" y="342049"/>
                  </a:lnTo>
                  <a:lnTo>
                    <a:pt x="232105" y="171018"/>
                  </a:lnTo>
                  <a:close/>
                </a:path>
                <a:path w="403225" h="342264">
                  <a:moveTo>
                    <a:pt x="403136" y="171018"/>
                  </a:moveTo>
                  <a:lnTo>
                    <a:pt x="280974" y="0"/>
                  </a:lnTo>
                  <a:lnTo>
                    <a:pt x="171030" y="0"/>
                  </a:lnTo>
                  <a:lnTo>
                    <a:pt x="293192" y="171018"/>
                  </a:lnTo>
                  <a:lnTo>
                    <a:pt x="171030" y="342049"/>
                  </a:lnTo>
                  <a:lnTo>
                    <a:pt x="280974" y="342049"/>
                  </a:lnTo>
                  <a:lnTo>
                    <a:pt x="403136" y="171018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3027" y="6941572"/>
              <a:ext cx="5117751" cy="410877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0474909" y="6948036"/>
              <a:ext cx="403225" cy="342265"/>
            </a:xfrm>
            <a:custGeom>
              <a:avLst/>
              <a:gdLst/>
              <a:ahLst/>
              <a:cxnLst/>
              <a:rect l="l" t="t" r="r" b="b"/>
              <a:pathLst>
                <a:path w="403225" h="342265">
                  <a:moveTo>
                    <a:pt x="232105" y="171018"/>
                  </a:moveTo>
                  <a:lnTo>
                    <a:pt x="109943" y="0"/>
                  </a:lnTo>
                  <a:lnTo>
                    <a:pt x="0" y="0"/>
                  </a:lnTo>
                  <a:lnTo>
                    <a:pt x="122161" y="171018"/>
                  </a:lnTo>
                  <a:lnTo>
                    <a:pt x="0" y="342049"/>
                  </a:lnTo>
                  <a:lnTo>
                    <a:pt x="109943" y="342049"/>
                  </a:lnTo>
                  <a:lnTo>
                    <a:pt x="232105" y="171018"/>
                  </a:lnTo>
                  <a:close/>
                </a:path>
                <a:path w="403225" h="342265">
                  <a:moveTo>
                    <a:pt x="403136" y="171018"/>
                  </a:moveTo>
                  <a:lnTo>
                    <a:pt x="280974" y="0"/>
                  </a:lnTo>
                  <a:lnTo>
                    <a:pt x="171030" y="0"/>
                  </a:lnTo>
                  <a:lnTo>
                    <a:pt x="293192" y="171018"/>
                  </a:lnTo>
                  <a:lnTo>
                    <a:pt x="171030" y="342049"/>
                  </a:lnTo>
                  <a:lnTo>
                    <a:pt x="280974" y="342049"/>
                  </a:lnTo>
                  <a:lnTo>
                    <a:pt x="403136" y="171018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83238" y="7766471"/>
              <a:ext cx="3653889" cy="412762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0474909" y="7780470"/>
              <a:ext cx="403225" cy="342265"/>
            </a:xfrm>
            <a:custGeom>
              <a:avLst/>
              <a:gdLst/>
              <a:ahLst/>
              <a:cxnLst/>
              <a:rect l="l" t="t" r="r" b="b"/>
              <a:pathLst>
                <a:path w="403225" h="342265">
                  <a:moveTo>
                    <a:pt x="232105" y="171030"/>
                  </a:moveTo>
                  <a:lnTo>
                    <a:pt x="109943" y="0"/>
                  </a:lnTo>
                  <a:lnTo>
                    <a:pt x="0" y="0"/>
                  </a:lnTo>
                  <a:lnTo>
                    <a:pt x="122161" y="171030"/>
                  </a:lnTo>
                  <a:lnTo>
                    <a:pt x="0" y="342049"/>
                  </a:lnTo>
                  <a:lnTo>
                    <a:pt x="109943" y="342049"/>
                  </a:lnTo>
                  <a:lnTo>
                    <a:pt x="232105" y="171030"/>
                  </a:lnTo>
                  <a:close/>
                </a:path>
                <a:path w="403225" h="342265">
                  <a:moveTo>
                    <a:pt x="403136" y="171030"/>
                  </a:moveTo>
                  <a:lnTo>
                    <a:pt x="280974" y="0"/>
                  </a:lnTo>
                  <a:lnTo>
                    <a:pt x="171030" y="0"/>
                  </a:lnTo>
                  <a:lnTo>
                    <a:pt x="293192" y="171030"/>
                  </a:lnTo>
                  <a:lnTo>
                    <a:pt x="171030" y="342049"/>
                  </a:lnTo>
                  <a:lnTo>
                    <a:pt x="280974" y="342049"/>
                  </a:lnTo>
                  <a:lnTo>
                    <a:pt x="403136" y="17103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976635" y="1368199"/>
              <a:ext cx="5405120" cy="8572500"/>
            </a:xfrm>
            <a:custGeom>
              <a:avLst/>
              <a:gdLst/>
              <a:ahLst/>
              <a:cxnLst/>
              <a:rect l="l" t="t" r="r" b="b"/>
              <a:pathLst>
                <a:path w="5405120" h="8572500">
                  <a:moveTo>
                    <a:pt x="5404868" y="0"/>
                  </a:moveTo>
                  <a:lnTo>
                    <a:pt x="0" y="0"/>
                  </a:lnTo>
                  <a:lnTo>
                    <a:pt x="0" y="8572156"/>
                  </a:lnTo>
                  <a:lnTo>
                    <a:pt x="5404868" y="8572156"/>
                  </a:lnTo>
                  <a:lnTo>
                    <a:pt x="5404868" y="0"/>
                  </a:lnTo>
                  <a:close/>
                </a:path>
              </a:pathLst>
            </a:custGeom>
            <a:solidFill>
              <a:srgbClr val="BB0D2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65965" y="1443442"/>
              <a:ext cx="4103145" cy="8444559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609155" y="10347394"/>
              <a:ext cx="1374140" cy="388620"/>
            </a:xfrm>
            <a:custGeom>
              <a:avLst/>
              <a:gdLst/>
              <a:ahLst/>
              <a:cxnLst/>
              <a:rect l="l" t="t" r="r" b="b"/>
              <a:pathLst>
                <a:path w="1374139" h="388620">
                  <a:moveTo>
                    <a:pt x="168313" y="0"/>
                  </a:moveTo>
                  <a:lnTo>
                    <a:pt x="146265" y="0"/>
                  </a:lnTo>
                  <a:lnTo>
                    <a:pt x="120446" y="105740"/>
                  </a:lnTo>
                  <a:lnTo>
                    <a:pt x="103327" y="36182"/>
                  </a:lnTo>
                  <a:lnTo>
                    <a:pt x="94437" y="0"/>
                  </a:lnTo>
                  <a:lnTo>
                    <a:pt x="73698" y="0"/>
                  </a:lnTo>
                  <a:lnTo>
                    <a:pt x="47688" y="105740"/>
                  </a:lnTo>
                  <a:lnTo>
                    <a:pt x="21678" y="0"/>
                  </a:lnTo>
                  <a:lnTo>
                    <a:pt x="0" y="0"/>
                  </a:lnTo>
                  <a:lnTo>
                    <a:pt x="35433" y="133819"/>
                  </a:lnTo>
                  <a:lnTo>
                    <a:pt x="59182" y="133819"/>
                  </a:lnTo>
                  <a:lnTo>
                    <a:pt x="66344" y="105740"/>
                  </a:lnTo>
                  <a:lnTo>
                    <a:pt x="84061" y="36182"/>
                  </a:lnTo>
                  <a:lnTo>
                    <a:pt x="108940" y="133819"/>
                  </a:lnTo>
                  <a:lnTo>
                    <a:pt x="132689" y="133819"/>
                  </a:lnTo>
                  <a:lnTo>
                    <a:pt x="140169" y="105740"/>
                  </a:lnTo>
                  <a:lnTo>
                    <a:pt x="168313" y="0"/>
                  </a:lnTo>
                  <a:close/>
                </a:path>
                <a:path w="1374139" h="388620">
                  <a:moveTo>
                    <a:pt x="348869" y="0"/>
                  </a:moveTo>
                  <a:lnTo>
                    <a:pt x="326821" y="0"/>
                  </a:lnTo>
                  <a:lnTo>
                    <a:pt x="301002" y="105740"/>
                  </a:lnTo>
                  <a:lnTo>
                    <a:pt x="283895" y="36182"/>
                  </a:lnTo>
                  <a:lnTo>
                    <a:pt x="274993" y="0"/>
                  </a:lnTo>
                  <a:lnTo>
                    <a:pt x="254254" y="0"/>
                  </a:lnTo>
                  <a:lnTo>
                    <a:pt x="228244" y="105740"/>
                  </a:lnTo>
                  <a:lnTo>
                    <a:pt x="202234" y="0"/>
                  </a:lnTo>
                  <a:lnTo>
                    <a:pt x="180568" y="0"/>
                  </a:lnTo>
                  <a:lnTo>
                    <a:pt x="216001" y="133819"/>
                  </a:lnTo>
                  <a:lnTo>
                    <a:pt x="239750" y="133819"/>
                  </a:lnTo>
                  <a:lnTo>
                    <a:pt x="246900" y="105740"/>
                  </a:lnTo>
                  <a:lnTo>
                    <a:pt x="264629" y="36182"/>
                  </a:lnTo>
                  <a:lnTo>
                    <a:pt x="289509" y="133819"/>
                  </a:lnTo>
                  <a:lnTo>
                    <a:pt x="313258" y="133819"/>
                  </a:lnTo>
                  <a:lnTo>
                    <a:pt x="320725" y="105740"/>
                  </a:lnTo>
                  <a:lnTo>
                    <a:pt x="348869" y="0"/>
                  </a:lnTo>
                  <a:close/>
                </a:path>
                <a:path w="1374139" h="388620">
                  <a:moveTo>
                    <a:pt x="529437" y="0"/>
                  </a:moveTo>
                  <a:lnTo>
                    <a:pt x="507390" y="0"/>
                  </a:lnTo>
                  <a:lnTo>
                    <a:pt x="481558" y="105740"/>
                  </a:lnTo>
                  <a:lnTo>
                    <a:pt x="464451" y="36182"/>
                  </a:lnTo>
                  <a:lnTo>
                    <a:pt x="455549" y="0"/>
                  </a:lnTo>
                  <a:lnTo>
                    <a:pt x="434822" y="0"/>
                  </a:lnTo>
                  <a:lnTo>
                    <a:pt x="408813" y="105740"/>
                  </a:lnTo>
                  <a:lnTo>
                    <a:pt x="382803" y="0"/>
                  </a:lnTo>
                  <a:lnTo>
                    <a:pt x="361124" y="0"/>
                  </a:lnTo>
                  <a:lnTo>
                    <a:pt x="396557" y="133819"/>
                  </a:lnTo>
                  <a:lnTo>
                    <a:pt x="420306" y="133819"/>
                  </a:lnTo>
                  <a:lnTo>
                    <a:pt x="427469" y="105740"/>
                  </a:lnTo>
                  <a:lnTo>
                    <a:pt x="445185" y="36182"/>
                  </a:lnTo>
                  <a:lnTo>
                    <a:pt x="470065" y="133819"/>
                  </a:lnTo>
                  <a:lnTo>
                    <a:pt x="493814" y="133819"/>
                  </a:lnTo>
                  <a:lnTo>
                    <a:pt x="501294" y="105740"/>
                  </a:lnTo>
                  <a:lnTo>
                    <a:pt x="529437" y="0"/>
                  </a:lnTo>
                  <a:close/>
                </a:path>
                <a:path w="1374139" h="388620">
                  <a:moveTo>
                    <a:pt x="554050" y="110070"/>
                  </a:moveTo>
                  <a:lnTo>
                    <a:pt x="529742" y="110070"/>
                  </a:lnTo>
                  <a:lnTo>
                    <a:pt x="529742" y="133819"/>
                  </a:lnTo>
                  <a:lnTo>
                    <a:pt x="554050" y="133819"/>
                  </a:lnTo>
                  <a:lnTo>
                    <a:pt x="554050" y="110070"/>
                  </a:lnTo>
                  <a:close/>
                </a:path>
                <a:path w="1374139" h="388620">
                  <a:moveTo>
                    <a:pt x="665048" y="0"/>
                  </a:moveTo>
                  <a:lnTo>
                    <a:pt x="578154" y="0"/>
                  </a:lnTo>
                  <a:lnTo>
                    <a:pt x="578154" y="133819"/>
                  </a:lnTo>
                  <a:lnTo>
                    <a:pt x="598512" y="133819"/>
                  </a:lnTo>
                  <a:lnTo>
                    <a:pt x="598512" y="77470"/>
                  </a:lnTo>
                  <a:lnTo>
                    <a:pt x="661657" y="77470"/>
                  </a:lnTo>
                  <a:lnTo>
                    <a:pt x="661657" y="59372"/>
                  </a:lnTo>
                  <a:lnTo>
                    <a:pt x="598512" y="59372"/>
                  </a:lnTo>
                  <a:lnTo>
                    <a:pt x="598512" y="18656"/>
                  </a:lnTo>
                  <a:lnTo>
                    <a:pt x="665048" y="18656"/>
                  </a:lnTo>
                  <a:lnTo>
                    <a:pt x="665048" y="7543"/>
                  </a:lnTo>
                  <a:lnTo>
                    <a:pt x="665048" y="0"/>
                  </a:lnTo>
                  <a:close/>
                </a:path>
                <a:path w="1374139" h="388620">
                  <a:moveTo>
                    <a:pt x="784669" y="133819"/>
                  </a:moveTo>
                  <a:lnTo>
                    <a:pt x="772096" y="98945"/>
                  </a:lnTo>
                  <a:lnTo>
                    <a:pt x="765441" y="80479"/>
                  </a:lnTo>
                  <a:lnTo>
                    <a:pt x="744524" y="22491"/>
                  </a:lnTo>
                  <a:lnTo>
                    <a:pt x="744524" y="80479"/>
                  </a:lnTo>
                  <a:lnTo>
                    <a:pt x="702500" y="80479"/>
                  </a:lnTo>
                  <a:lnTo>
                    <a:pt x="723417" y="19418"/>
                  </a:lnTo>
                  <a:lnTo>
                    <a:pt x="744524" y="80479"/>
                  </a:lnTo>
                  <a:lnTo>
                    <a:pt x="744524" y="22491"/>
                  </a:lnTo>
                  <a:lnTo>
                    <a:pt x="743419" y="19418"/>
                  </a:lnTo>
                  <a:lnTo>
                    <a:pt x="736422" y="0"/>
                  </a:lnTo>
                  <a:lnTo>
                    <a:pt x="710603" y="0"/>
                  </a:lnTo>
                  <a:lnTo>
                    <a:pt x="662355" y="133819"/>
                  </a:lnTo>
                  <a:lnTo>
                    <a:pt x="684022" y="133819"/>
                  </a:lnTo>
                  <a:lnTo>
                    <a:pt x="696087" y="98945"/>
                  </a:lnTo>
                  <a:lnTo>
                    <a:pt x="750747" y="98945"/>
                  </a:lnTo>
                  <a:lnTo>
                    <a:pt x="763003" y="133819"/>
                  </a:lnTo>
                  <a:lnTo>
                    <a:pt x="784669" y="133819"/>
                  </a:lnTo>
                  <a:close/>
                </a:path>
                <a:path w="1374139" h="388620">
                  <a:moveTo>
                    <a:pt x="901522" y="133819"/>
                  </a:moveTo>
                  <a:lnTo>
                    <a:pt x="897191" y="86639"/>
                  </a:lnTo>
                  <a:lnTo>
                    <a:pt x="894918" y="81610"/>
                  </a:lnTo>
                  <a:lnTo>
                    <a:pt x="894486" y="80670"/>
                  </a:lnTo>
                  <a:lnTo>
                    <a:pt x="889838" y="76898"/>
                  </a:lnTo>
                  <a:lnTo>
                    <a:pt x="885190" y="72999"/>
                  </a:lnTo>
                  <a:lnTo>
                    <a:pt x="884351" y="72758"/>
                  </a:lnTo>
                  <a:lnTo>
                    <a:pt x="879449" y="71297"/>
                  </a:lnTo>
                  <a:lnTo>
                    <a:pt x="880160" y="71056"/>
                  </a:lnTo>
                  <a:lnTo>
                    <a:pt x="880922" y="70802"/>
                  </a:lnTo>
                  <a:lnTo>
                    <a:pt x="885317" y="68033"/>
                  </a:lnTo>
                  <a:lnTo>
                    <a:pt x="889838" y="65151"/>
                  </a:lnTo>
                  <a:lnTo>
                    <a:pt x="891895" y="62953"/>
                  </a:lnTo>
                  <a:lnTo>
                    <a:pt x="893419" y="61315"/>
                  </a:lnTo>
                  <a:lnTo>
                    <a:pt x="896061" y="56540"/>
                  </a:lnTo>
                  <a:lnTo>
                    <a:pt x="898829" y="51765"/>
                  </a:lnTo>
                  <a:lnTo>
                    <a:pt x="900201" y="46367"/>
                  </a:lnTo>
                  <a:lnTo>
                    <a:pt x="900201" y="32042"/>
                  </a:lnTo>
                  <a:lnTo>
                    <a:pt x="879094" y="5168"/>
                  </a:lnTo>
                  <a:lnTo>
                    <a:pt x="879094" y="33731"/>
                  </a:lnTo>
                  <a:lnTo>
                    <a:pt x="879094" y="47929"/>
                  </a:lnTo>
                  <a:lnTo>
                    <a:pt x="876833" y="53403"/>
                  </a:lnTo>
                  <a:lnTo>
                    <a:pt x="867918" y="61061"/>
                  </a:lnTo>
                  <a:lnTo>
                    <a:pt x="861885" y="62953"/>
                  </a:lnTo>
                  <a:lnTo>
                    <a:pt x="820864" y="62953"/>
                  </a:lnTo>
                  <a:lnTo>
                    <a:pt x="820864" y="18656"/>
                  </a:lnTo>
                  <a:lnTo>
                    <a:pt x="861187" y="18656"/>
                  </a:lnTo>
                  <a:lnTo>
                    <a:pt x="867791" y="20612"/>
                  </a:lnTo>
                  <a:lnTo>
                    <a:pt x="872312" y="24498"/>
                  </a:lnTo>
                  <a:lnTo>
                    <a:pt x="876833" y="28270"/>
                  </a:lnTo>
                  <a:lnTo>
                    <a:pt x="879094" y="33731"/>
                  </a:lnTo>
                  <a:lnTo>
                    <a:pt x="879094" y="5168"/>
                  </a:lnTo>
                  <a:lnTo>
                    <a:pt x="871626" y="1638"/>
                  </a:lnTo>
                  <a:lnTo>
                    <a:pt x="863396" y="0"/>
                  </a:lnTo>
                  <a:lnTo>
                    <a:pt x="800506" y="0"/>
                  </a:lnTo>
                  <a:lnTo>
                    <a:pt x="800506" y="133819"/>
                  </a:lnTo>
                  <a:lnTo>
                    <a:pt x="820864" y="133819"/>
                  </a:lnTo>
                  <a:lnTo>
                    <a:pt x="820864" y="81610"/>
                  </a:lnTo>
                  <a:lnTo>
                    <a:pt x="863701" y="81610"/>
                  </a:lnTo>
                  <a:lnTo>
                    <a:pt x="869048" y="82931"/>
                  </a:lnTo>
                  <a:lnTo>
                    <a:pt x="872312" y="85572"/>
                  </a:lnTo>
                  <a:lnTo>
                    <a:pt x="875576" y="88087"/>
                  </a:lnTo>
                  <a:lnTo>
                    <a:pt x="877404" y="92036"/>
                  </a:lnTo>
                  <a:lnTo>
                    <a:pt x="877773" y="97447"/>
                  </a:lnTo>
                  <a:lnTo>
                    <a:pt x="880986" y="133819"/>
                  </a:lnTo>
                  <a:lnTo>
                    <a:pt x="901522" y="133819"/>
                  </a:lnTo>
                  <a:close/>
                </a:path>
                <a:path w="1374139" h="388620">
                  <a:moveTo>
                    <a:pt x="925563" y="361327"/>
                  </a:moveTo>
                  <a:lnTo>
                    <a:pt x="901255" y="361327"/>
                  </a:lnTo>
                  <a:lnTo>
                    <a:pt x="901255" y="385076"/>
                  </a:lnTo>
                  <a:lnTo>
                    <a:pt x="925563" y="385076"/>
                  </a:lnTo>
                  <a:lnTo>
                    <a:pt x="925563" y="361327"/>
                  </a:lnTo>
                  <a:close/>
                </a:path>
                <a:path w="1374139" h="388620">
                  <a:moveTo>
                    <a:pt x="1017193" y="115163"/>
                  </a:moveTo>
                  <a:lnTo>
                    <a:pt x="948969" y="115163"/>
                  </a:lnTo>
                  <a:lnTo>
                    <a:pt x="948969" y="75768"/>
                  </a:lnTo>
                  <a:lnTo>
                    <a:pt x="1013421" y="75768"/>
                  </a:lnTo>
                  <a:lnTo>
                    <a:pt x="1013421" y="57670"/>
                  </a:lnTo>
                  <a:lnTo>
                    <a:pt x="948969" y="57670"/>
                  </a:lnTo>
                  <a:lnTo>
                    <a:pt x="948969" y="18656"/>
                  </a:lnTo>
                  <a:lnTo>
                    <a:pt x="1015682" y="18656"/>
                  </a:lnTo>
                  <a:lnTo>
                    <a:pt x="1015682" y="0"/>
                  </a:lnTo>
                  <a:lnTo>
                    <a:pt x="928611" y="0"/>
                  </a:lnTo>
                  <a:lnTo>
                    <a:pt x="928611" y="133819"/>
                  </a:lnTo>
                  <a:lnTo>
                    <a:pt x="1017193" y="133819"/>
                  </a:lnTo>
                  <a:lnTo>
                    <a:pt x="1017193" y="115163"/>
                  </a:lnTo>
                  <a:close/>
                </a:path>
                <a:path w="1374139" h="388620">
                  <a:moveTo>
                    <a:pt x="1056817" y="338340"/>
                  </a:moveTo>
                  <a:lnTo>
                    <a:pt x="1035519" y="337210"/>
                  </a:lnTo>
                  <a:lnTo>
                    <a:pt x="1033957" y="344347"/>
                  </a:lnTo>
                  <a:lnTo>
                    <a:pt x="1031557" y="350685"/>
                  </a:lnTo>
                  <a:lnTo>
                    <a:pt x="1013269" y="367423"/>
                  </a:lnTo>
                  <a:lnTo>
                    <a:pt x="1013053" y="367423"/>
                  </a:lnTo>
                  <a:lnTo>
                    <a:pt x="1006792" y="368909"/>
                  </a:lnTo>
                  <a:lnTo>
                    <a:pt x="997788" y="369531"/>
                  </a:lnTo>
                  <a:lnTo>
                    <a:pt x="991552" y="369531"/>
                  </a:lnTo>
                  <a:lnTo>
                    <a:pt x="961936" y="339839"/>
                  </a:lnTo>
                  <a:lnTo>
                    <a:pt x="959180" y="318363"/>
                  </a:lnTo>
                  <a:lnTo>
                    <a:pt x="959485" y="310629"/>
                  </a:lnTo>
                  <a:lnTo>
                    <a:pt x="978027" y="273126"/>
                  </a:lnTo>
                  <a:lnTo>
                    <a:pt x="991158" y="266903"/>
                  </a:lnTo>
                  <a:lnTo>
                    <a:pt x="1009510" y="266903"/>
                  </a:lnTo>
                  <a:lnTo>
                    <a:pt x="1017485" y="269544"/>
                  </a:lnTo>
                  <a:lnTo>
                    <a:pt x="1023264" y="274815"/>
                  </a:lnTo>
                  <a:lnTo>
                    <a:pt x="1029042" y="279971"/>
                  </a:lnTo>
                  <a:lnTo>
                    <a:pt x="1032814" y="287134"/>
                  </a:lnTo>
                  <a:lnTo>
                    <a:pt x="1034580" y="296303"/>
                  </a:lnTo>
                  <a:lnTo>
                    <a:pt x="1055878" y="295173"/>
                  </a:lnTo>
                  <a:lnTo>
                    <a:pt x="1037971" y="260680"/>
                  </a:lnTo>
                  <a:lnTo>
                    <a:pt x="999324" y="248246"/>
                  </a:lnTo>
                  <a:lnTo>
                    <a:pt x="990384" y="248793"/>
                  </a:lnTo>
                  <a:lnTo>
                    <a:pt x="954849" y="267233"/>
                  </a:lnTo>
                  <a:lnTo>
                    <a:pt x="938542" y="307975"/>
                  </a:lnTo>
                  <a:lnTo>
                    <a:pt x="938072" y="318363"/>
                  </a:lnTo>
                  <a:lnTo>
                    <a:pt x="938428" y="326085"/>
                  </a:lnTo>
                  <a:lnTo>
                    <a:pt x="938555" y="328815"/>
                  </a:lnTo>
                  <a:lnTo>
                    <a:pt x="939977" y="338340"/>
                  </a:lnTo>
                  <a:lnTo>
                    <a:pt x="940003" y="338531"/>
                  </a:lnTo>
                  <a:lnTo>
                    <a:pt x="960780" y="375107"/>
                  </a:lnTo>
                  <a:lnTo>
                    <a:pt x="999147" y="388099"/>
                  </a:lnTo>
                  <a:lnTo>
                    <a:pt x="1007071" y="387718"/>
                  </a:lnTo>
                  <a:lnTo>
                    <a:pt x="1043038" y="369976"/>
                  </a:lnTo>
                  <a:lnTo>
                    <a:pt x="1056779" y="338531"/>
                  </a:lnTo>
                  <a:lnTo>
                    <a:pt x="1056817" y="338340"/>
                  </a:lnTo>
                  <a:close/>
                </a:path>
                <a:path w="1374139" h="388620">
                  <a:moveTo>
                    <a:pt x="1148257" y="133819"/>
                  </a:moveTo>
                  <a:lnTo>
                    <a:pt x="1103985" y="72758"/>
                  </a:lnTo>
                  <a:lnTo>
                    <a:pt x="1097559" y="63893"/>
                  </a:lnTo>
                  <a:lnTo>
                    <a:pt x="1093597" y="58432"/>
                  </a:lnTo>
                  <a:lnTo>
                    <a:pt x="1144854" y="0"/>
                  </a:lnTo>
                  <a:lnTo>
                    <a:pt x="1120165" y="0"/>
                  </a:lnTo>
                  <a:lnTo>
                    <a:pt x="1063815" y="63893"/>
                  </a:lnTo>
                  <a:lnTo>
                    <a:pt x="1063815" y="0"/>
                  </a:lnTo>
                  <a:lnTo>
                    <a:pt x="1043457" y="0"/>
                  </a:lnTo>
                  <a:lnTo>
                    <a:pt x="1043457" y="133819"/>
                  </a:lnTo>
                  <a:lnTo>
                    <a:pt x="1063815" y="133819"/>
                  </a:lnTo>
                  <a:lnTo>
                    <a:pt x="1063815" y="90843"/>
                  </a:lnTo>
                  <a:lnTo>
                    <a:pt x="1080020" y="72758"/>
                  </a:lnTo>
                  <a:lnTo>
                    <a:pt x="1124318" y="133819"/>
                  </a:lnTo>
                  <a:lnTo>
                    <a:pt x="1148257" y="133819"/>
                  </a:lnTo>
                  <a:close/>
                </a:path>
                <a:path w="1374139" h="388620">
                  <a:moveTo>
                    <a:pt x="1197394" y="318363"/>
                  </a:moveTo>
                  <a:lnTo>
                    <a:pt x="1185760" y="273583"/>
                  </a:lnTo>
                  <a:lnTo>
                    <a:pt x="1176286" y="262661"/>
                  </a:lnTo>
                  <a:lnTo>
                    <a:pt x="1176286" y="318363"/>
                  </a:lnTo>
                  <a:lnTo>
                    <a:pt x="1175981" y="326174"/>
                  </a:lnTo>
                  <a:lnTo>
                    <a:pt x="1157058" y="363397"/>
                  </a:lnTo>
                  <a:lnTo>
                    <a:pt x="1150912" y="367423"/>
                  </a:lnTo>
                  <a:lnTo>
                    <a:pt x="1143139" y="369531"/>
                  </a:lnTo>
                  <a:lnTo>
                    <a:pt x="1126629" y="369531"/>
                  </a:lnTo>
                  <a:lnTo>
                    <a:pt x="1096302" y="340017"/>
                  </a:lnTo>
                  <a:lnTo>
                    <a:pt x="1093546" y="318363"/>
                  </a:lnTo>
                  <a:lnTo>
                    <a:pt x="1093851" y="310553"/>
                  </a:lnTo>
                  <a:lnTo>
                    <a:pt x="1112774" y="273126"/>
                  </a:lnTo>
                  <a:lnTo>
                    <a:pt x="1118933" y="268973"/>
                  </a:lnTo>
                  <a:lnTo>
                    <a:pt x="1126274" y="266903"/>
                  </a:lnTo>
                  <a:lnTo>
                    <a:pt x="1143495" y="266903"/>
                  </a:lnTo>
                  <a:lnTo>
                    <a:pt x="1150912" y="268973"/>
                  </a:lnTo>
                  <a:lnTo>
                    <a:pt x="1157058" y="273126"/>
                  </a:lnTo>
                  <a:lnTo>
                    <a:pt x="1163345" y="277139"/>
                  </a:lnTo>
                  <a:lnTo>
                    <a:pt x="1176286" y="318363"/>
                  </a:lnTo>
                  <a:lnTo>
                    <a:pt x="1176286" y="262661"/>
                  </a:lnTo>
                  <a:lnTo>
                    <a:pt x="1134821" y="248246"/>
                  </a:lnTo>
                  <a:lnTo>
                    <a:pt x="1125461" y="248780"/>
                  </a:lnTo>
                  <a:lnTo>
                    <a:pt x="1089113" y="267042"/>
                  </a:lnTo>
                  <a:lnTo>
                    <a:pt x="1072908" y="307898"/>
                  </a:lnTo>
                  <a:lnTo>
                    <a:pt x="1072438" y="318363"/>
                  </a:lnTo>
                  <a:lnTo>
                    <a:pt x="1072794" y="326174"/>
                  </a:lnTo>
                  <a:lnTo>
                    <a:pt x="1072908" y="328815"/>
                  </a:lnTo>
                  <a:lnTo>
                    <a:pt x="1089113" y="369531"/>
                  </a:lnTo>
                  <a:lnTo>
                    <a:pt x="1125461" y="387578"/>
                  </a:lnTo>
                  <a:lnTo>
                    <a:pt x="1134821" y="388099"/>
                  </a:lnTo>
                  <a:lnTo>
                    <a:pt x="1144270" y="387578"/>
                  </a:lnTo>
                  <a:lnTo>
                    <a:pt x="1180807" y="369531"/>
                  </a:lnTo>
                  <a:lnTo>
                    <a:pt x="1196924" y="328815"/>
                  </a:lnTo>
                  <a:lnTo>
                    <a:pt x="1197394" y="318363"/>
                  </a:lnTo>
                  <a:close/>
                </a:path>
                <a:path w="1374139" h="388620">
                  <a:moveTo>
                    <a:pt x="1253896" y="115163"/>
                  </a:moveTo>
                  <a:lnTo>
                    <a:pt x="1185659" y="115163"/>
                  </a:lnTo>
                  <a:lnTo>
                    <a:pt x="1185659" y="75768"/>
                  </a:lnTo>
                  <a:lnTo>
                    <a:pt x="1250124" y="75768"/>
                  </a:lnTo>
                  <a:lnTo>
                    <a:pt x="1250124" y="57670"/>
                  </a:lnTo>
                  <a:lnTo>
                    <a:pt x="1185659" y="57670"/>
                  </a:lnTo>
                  <a:lnTo>
                    <a:pt x="1185659" y="18656"/>
                  </a:lnTo>
                  <a:lnTo>
                    <a:pt x="1252385" y="18656"/>
                  </a:lnTo>
                  <a:lnTo>
                    <a:pt x="1252385" y="0"/>
                  </a:lnTo>
                  <a:lnTo>
                    <a:pt x="1165301" y="0"/>
                  </a:lnTo>
                  <a:lnTo>
                    <a:pt x="1165301" y="133819"/>
                  </a:lnTo>
                  <a:lnTo>
                    <a:pt x="1253896" y="133819"/>
                  </a:lnTo>
                  <a:lnTo>
                    <a:pt x="1253896" y="115163"/>
                  </a:lnTo>
                  <a:close/>
                </a:path>
                <a:path w="1374139" h="388620">
                  <a:moveTo>
                    <a:pt x="1354455" y="251256"/>
                  </a:moveTo>
                  <a:lnTo>
                    <a:pt x="1326565" y="251256"/>
                  </a:lnTo>
                  <a:lnTo>
                    <a:pt x="1286802" y="361137"/>
                  </a:lnTo>
                  <a:lnTo>
                    <a:pt x="1259992" y="287070"/>
                  </a:lnTo>
                  <a:lnTo>
                    <a:pt x="1247025" y="251256"/>
                  </a:lnTo>
                  <a:lnTo>
                    <a:pt x="1219136" y="251256"/>
                  </a:lnTo>
                  <a:lnTo>
                    <a:pt x="1219136" y="385076"/>
                  </a:lnTo>
                  <a:lnTo>
                    <a:pt x="1239494" y="385076"/>
                  </a:lnTo>
                  <a:lnTo>
                    <a:pt x="1239494" y="287070"/>
                  </a:lnTo>
                  <a:lnTo>
                    <a:pt x="1275486" y="384886"/>
                  </a:lnTo>
                  <a:lnTo>
                    <a:pt x="1298105" y="384886"/>
                  </a:lnTo>
                  <a:lnTo>
                    <a:pt x="1306842" y="361137"/>
                  </a:lnTo>
                  <a:lnTo>
                    <a:pt x="1334109" y="287070"/>
                  </a:lnTo>
                  <a:lnTo>
                    <a:pt x="1334109" y="385076"/>
                  </a:lnTo>
                  <a:lnTo>
                    <a:pt x="1354455" y="385076"/>
                  </a:lnTo>
                  <a:lnTo>
                    <a:pt x="1354455" y="287070"/>
                  </a:lnTo>
                  <a:lnTo>
                    <a:pt x="1354455" y="251256"/>
                  </a:lnTo>
                  <a:close/>
                </a:path>
                <a:path w="1374139" h="388620">
                  <a:moveTo>
                    <a:pt x="1373543" y="0"/>
                  </a:moveTo>
                  <a:lnTo>
                    <a:pt x="1350175" y="0"/>
                  </a:lnTo>
                  <a:lnTo>
                    <a:pt x="1316240" y="59753"/>
                  </a:lnTo>
                  <a:lnTo>
                    <a:pt x="1282509" y="0"/>
                  </a:lnTo>
                  <a:lnTo>
                    <a:pt x="1259141" y="0"/>
                  </a:lnTo>
                  <a:lnTo>
                    <a:pt x="1306068" y="80098"/>
                  </a:lnTo>
                  <a:lnTo>
                    <a:pt x="1306068" y="133819"/>
                  </a:lnTo>
                  <a:lnTo>
                    <a:pt x="1326426" y="133819"/>
                  </a:lnTo>
                  <a:lnTo>
                    <a:pt x="1326426" y="80098"/>
                  </a:lnTo>
                  <a:lnTo>
                    <a:pt x="1338402" y="59753"/>
                  </a:lnTo>
                  <a:lnTo>
                    <a:pt x="13735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723"/>
            <a:ext cx="20104100" cy="11310620"/>
            <a:chOff x="0" y="-723"/>
            <a:chExt cx="20104100" cy="11310620"/>
          </a:xfrm>
        </p:grpSpPr>
        <p:sp>
          <p:nvSpPr>
            <p:cNvPr id="3" name="object 3" descr=""/>
            <p:cNvSpPr/>
            <p:nvPr/>
          </p:nvSpPr>
          <p:spPr>
            <a:xfrm>
              <a:off x="13425526" y="-723"/>
              <a:ext cx="6678930" cy="11310620"/>
            </a:xfrm>
            <a:custGeom>
              <a:avLst/>
              <a:gdLst/>
              <a:ahLst/>
              <a:cxnLst/>
              <a:rect l="l" t="t" r="r" b="b"/>
              <a:pathLst>
                <a:path w="6678930" h="11310620">
                  <a:moveTo>
                    <a:pt x="0" y="11310003"/>
                  </a:moveTo>
                  <a:lnTo>
                    <a:pt x="6678574" y="11310003"/>
                  </a:lnTo>
                  <a:lnTo>
                    <a:pt x="6678574" y="0"/>
                  </a:lnTo>
                  <a:lnTo>
                    <a:pt x="0" y="0"/>
                  </a:lnTo>
                  <a:lnTo>
                    <a:pt x="0" y="11310003"/>
                  </a:lnTo>
                  <a:close/>
                </a:path>
              </a:pathLst>
            </a:custGeom>
            <a:solidFill>
              <a:srgbClr val="C40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-723"/>
              <a:ext cx="13425805" cy="11310620"/>
            </a:xfrm>
            <a:custGeom>
              <a:avLst/>
              <a:gdLst/>
              <a:ahLst/>
              <a:cxnLst/>
              <a:rect l="l" t="t" r="r" b="b"/>
              <a:pathLst>
                <a:path w="13425805" h="11310620">
                  <a:moveTo>
                    <a:pt x="13425525" y="0"/>
                  </a:moveTo>
                  <a:lnTo>
                    <a:pt x="0" y="0"/>
                  </a:lnTo>
                  <a:lnTo>
                    <a:pt x="0" y="11310003"/>
                  </a:lnTo>
                  <a:lnTo>
                    <a:pt x="13425525" y="11310003"/>
                  </a:lnTo>
                  <a:lnTo>
                    <a:pt x="13425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72689" y="646865"/>
              <a:ext cx="655320" cy="404495"/>
            </a:xfrm>
            <a:custGeom>
              <a:avLst/>
              <a:gdLst/>
              <a:ahLst/>
              <a:cxnLst/>
              <a:rect l="l" t="t" r="r" b="b"/>
              <a:pathLst>
                <a:path w="655319" h="404494">
                  <a:moveTo>
                    <a:pt x="156811" y="0"/>
                  </a:moveTo>
                  <a:lnTo>
                    <a:pt x="112028" y="6261"/>
                  </a:lnTo>
                  <a:lnTo>
                    <a:pt x="73505" y="25046"/>
                  </a:lnTo>
                  <a:lnTo>
                    <a:pt x="42592" y="54720"/>
                  </a:lnTo>
                  <a:lnTo>
                    <a:pt x="42469" y="54856"/>
                  </a:lnTo>
                  <a:lnTo>
                    <a:pt x="29810" y="73743"/>
                  </a:lnTo>
                  <a:lnTo>
                    <a:pt x="19057" y="95285"/>
                  </a:lnTo>
                  <a:lnTo>
                    <a:pt x="10719" y="118936"/>
                  </a:lnTo>
                  <a:lnTo>
                    <a:pt x="4858" y="144288"/>
                  </a:lnTo>
                  <a:lnTo>
                    <a:pt x="4764" y="144697"/>
                  </a:lnTo>
                  <a:lnTo>
                    <a:pt x="1221" y="172329"/>
                  </a:lnTo>
                  <a:lnTo>
                    <a:pt x="1191" y="172568"/>
                  </a:lnTo>
                  <a:lnTo>
                    <a:pt x="0" y="202548"/>
                  </a:lnTo>
                  <a:lnTo>
                    <a:pt x="4764" y="260400"/>
                  </a:lnTo>
                  <a:lnTo>
                    <a:pt x="19057" y="309812"/>
                  </a:lnTo>
                  <a:lnTo>
                    <a:pt x="42197" y="349832"/>
                  </a:lnTo>
                  <a:lnTo>
                    <a:pt x="73505" y="379506"/>
                  </a:lnTo>
                  <a:lnTo>
                    <a:pt x="112028" y="397883"/>
                  </a:lnTo>
                  <a:lnTo>
                    <a:pt x="156811" y="404008"/>
                  </a:lnTo>
                  <a:lnTo>
                    <a:pt x="180224" y="402477"/>
                  </a:lnTo>
                  <a:lnTo>
                    <a:pt x="222150" y="390226"/>
                  </a:lnTo>
                  <a:lnTo>
                    <a:pt x="257337" y="365962"/>
                  </a:lnTo>
                  <a:lnTo>
                    <a:pt x="271723" y="350104"/>
                  </a:lnTo>
                  <a:lnTo>
                    <a:pt x="156811" y="350104"/>
                  </a:lnTo>
                  <a:lnTo>
                    <a:pt x="135236" y="347722"/>
                  </a:lnTo>
                  <a:lnTo>
                    <a:pt x="99845" y="328665"/>
                  </a:lnTo>
                  <a:lnTo>
                    <a:pt x="75071" y="290857"/>
                  </a:lnTo>
                  <a:lnTo>
                    <a:pt x="62547" y="236136"/>
                  </a:lnTo>
                  <a:lnTo>
                    <a:pt x="60982" y="202548"/>
                  </a:lnTo>
                  <a:lnTo>
                    <a:pt x="61663" y="179510"/>
                  </a:lnTo>
                  <a:lnTo>
                    <a:pt x="67107" y="138946"/>
                  </a:lnTo>
                  <a:lnTo>
                    <a:pt x="85756" y="92290"/>
                  </a:lnTo>
                  <a:lnTo>
                    <a:pt x="115975" y="63704"/>
                  </a:lnTo>
                  <a:lnTo>
                    <a:pt x="156811" y="53904"/>
                  </a:lnTo>
                  <a:lnTo>
                    <a:pt x="270685" y="53904"/>
                  </a:lnTo>
                  <a:lnTo>
                    <a:pt x="256824" y="38624"/>
                  </a:lnTo>
                  <a:lnTo>
                    <a:pt x="240118" y="25046"/>
                  </a:lnTo>
                  <a:lnTo>
                    <a:pt x="221844" y="14088"/>
                  </a:lnTo>
                  <a:lnTo>
                    <a:pt x="201868" y="6261"/>
                  </a:lnTo>
                  <a:lnTo>
                    <a:pt x="180190" y="1565"/>
                  </a:lnTo>
                  <a:lnTo>
                    <a:pt x="156811" y="0"/>
                  </a:lnTo>
                  <a:close/>
                </a:path>
                <a:path w="655319" h="404494">
                  <a:moveTo>
                    <a:pt x="270685" y="53904"/>
                  </a:moveTo>
                  <a:lnTo>
                    <a:pt x="156811" y="53904"/>
                  </a:lnTo>
                  <a:lnTo>
                    <a:pt x="171717" y="54993"/>
                  </a:lnTo>
                  <a:lnTo>
                    <a:pt x="185397" y="58259"/>
                  </a:lnTo>
                  <a:lnTo>
                    <a:pt x="219291" y="80788"/>
                  </a:lnTo>
                  <a:lnTo>
                    <a:pt x="241751" y="121420"/>
                  </a:lnTo>
                  <a:lnTo>
                    <a:pt x="252471" y="179510"/>
                  </a:lnTo>
                  <a:lnTo>
                    <a:pt x="253186" y="202548"/>
                  </a:lnTo>
                  <a:lnTo>
                    <a:pt x="251620" y="236136"/>
                  </a:lnTo>
                  <a:lnTo>
                    <a:pt x="239097" y="290857"/>
                  </a:lnTo>
                  <a:lnTo>
                    <a:pt x="214289" y="328665"/>
                  </a:lnTo>
                  <a:lnTo>
                    <a:pt x="178625" y="347722"/>
                  </a:lnTo>
                  <a:lnTo>
                    <a:pt x="156811" y="350104"/>
                  </a:lnTo>
                  <a:lnTo>
                    <a:pt x="271723" y="350104"/>
                  </a:lnTo>
                  <a:lnTo>
                    <a:pt x="295111" y="309812"/>
                  </a:lnTo>
                  <a:lnTo>
                    <a:pt x="309404" y="260400"/>
                  </a:lnTo>
                  <a:lnTo>
                    <a:pt x="314168" y="202548"/>
                  </a:lnTo>
                  <a:lnTo>
                    <a:pt x="312953" y="172568"/>
                  </a:lnTo>
                  <a:lnTo>
                    <a:pt x="303263" y="118936"/>
                  </a:lnTo>
                  <a:lnTo>
                    <a:pt x="284017" y="73437"/>
                  </a:lnTo>
                  <a:lnTo>
                    <a:pt x="271609" y="54993"/>
                  </a:lnTo>
                  <a:lnTo>
                    <a:pt x="271517" y="54856"/>
                  </a:lnTo>
                  <a:lnTo>
                    <a:pt x="271426" y="54720"/>
                  </a:lnTo>
                  <a:lnTo>
                    <a:pt x="270685" y="53904"/>
                  </a:lnTo>
                  <a:close/>
                </a:path>
                <a:path w="655319" h="404494">
                  <a:moveTo>
                    <a:pt x="528589" y="0"/>
                  </a:moveTo>
                  <a:lnTo>
                    <a:pt x="489250" y="4492"/>
                  </a:lnTo>
                  <a:lnTo>
                    <a:pt x="442152" y="27564"/>
                  </a:lnTo>
                  <a:lnTo>
                    <a:pt x="408258" y="66971"/>
                  </a:lnTo>
                  <a:lnTo>
                    <a:pt x="386002" y="119650"/>
                  </a:lnTo>
                  <a:lnTo>
                    <a:pt x="381100" y="139660"/>
                  </a:lnTo>
                  <a:lnTo>
                    <a:pt x="381033" y="139932"/>
                  </a:lnTo>
                  <a:lnTo>
                    <a:pt x="377460" y="161065"/>
                  </a:lnTo>
                  <a:lnTo>
                    <a:pt x="375002" y="182275"/>
                  </a:lnTo>
                  <a:lnTo>
                    <a:pt x="374908" y="183083"/>
                  </a:lnTo>
                  <a:lnTo>
                    <a:pt x="373388" y="205815"/>
                  </a:lnTo>
                  <a:lnTo>
                    <a:pt x="372971" y="224872"/>
                  </a:lnTo>
                  <a:lnTo>
                    <a:pt x="372897" y="230589"/>
                  </a:lnTo>
                  <a:lnTo>
                    <a:pt x="373848" y="255500"/>
                  </a:lnTo>
                  <a:lnTo>
                    <a:pt x="373887" y="256520"/>
                  </a:lnTo>
                  <a:lnTo>
                    <a:pt x="382054" y="303891"/>
                  </a:lnTo>
                  <a:lnTo>
                    <a:pt x="398321" y="342719"/>
                  </a:lnTo>
                  <a:lnTo>
                    <a:pt x="422278" y="372394"/>
                  </a:lnTo>
                  <a:lnTo>
                    <a:pt x="472235" y="398972"/>
                  </a:lnTo>
                  <a:lnTo>
                    <a:pt x="514432" y="404008"/>
                  </a:lnTo>
                  <a:lnTo>
                    <a:pt x="534510" y="402987"/>
                  </a:lnTo>
                  <a:lnTo>
                    <a:pt x="587394" y="387674"/>
                  </a:lnTo>
                  <a:lnTo>
                    <a:pt x="627107" y="355209"/>
                  </a:lnTo>
                  <a:lnTo>
                    <a:pt x="629484" y="351737"/>
                  </a:lnTo>
                  <a:lnTo>
                    <a:pt x="514977" y="351737"/>
                  </a:lnTo>
                  <a:lnTo>
                    <a:pt x="503100" y="351057"/>
                  </a:lnTo>
                  <a:lnTo>
                    <a:pt x="463489" y="334892"/>
                  </a:lnTo>
                  <a:lnTo>
                    <a:pt x="439906" y="301032"/>
                  </a:lnTo>
                  <a:lnTo>
                    <a:pt x="434393" y="267342"/>
                  </a:lnTo>
                  <a:lnTo>
                    <a:pt x="435015" y="256520"/>
                  </a:lnTo>
                  <a:lnTo>
                    <a:pt x="451238" y="216160"/>
                  </a:lnTo>
                  <a:lnTo>
                    <a:pt x="458881" y="207993"/>
                  </a:lnTo>
                  <a:lnTo>
                    <a:pt x="431126" y="207993"/>
                  </a:lnTo>
                  <a:lnTo>
                    <a:pt x="420781" y="205815"/>
                  </a:lnTo>
                  <a:lnTo>
                    <a:pt x="424286" y="196763"/>
                  </a:lnTo>
                  <a:lnTo>
                    <a:pt x="428812" y="188119"/>
                  </a:lnTo>
                  <a:lnTo>
                    <a:pt x="432748" y="182275"/>
                  </a:lnTo>
                  <a:lnTo>
                    <a:pt x="433350" y="172738"/>
                  </a:lnTo>
                  <a:lnTo>
                    <a:pt x="433440" y="171308"/>
                  </a:lnTo>
                  <a:lnTo>
                    <a:pt x="438703" y="139932"/>
                  </a:lnTo>
                  <a:lnTo>
                    <a:pt x="438749" y="139660"/>
                  </a:lnTo>
                  <a:lnTo>
                    <a:pt x="458350" y="91473"/>
                  </a:lnTo>
                  <a:lnTo>
                    <a:pt x="488706" y="62888"/>
                  </a:lnTo>
                  <a:lnTo>
                    <a:pt x="528589" y="53359"/>
                  </a:lnTo>
                  <a:lnTo>
                    <a:pt x="635265" y="53359"/>
                  </a:lnTo>
                  <a:lnTo>
                    <a:pt x="625712" y="40019"/>
                  </a:lnTo>
                  <a:lnTo>
                    <a:pt x="611895" y="26135"/>
                  </a:lnTo>
                  <a:lnTo>
                    <a:pt x="595459" y="14701"/>
                  </a:lnTo>
                  <a:lnTo>
                    <a:pt x="576096" y="6533"/>
                  </a:lnTo>
                  <a:lnTo>
                    <a:pt x="553806" y="1633"/>
                  </a:lnTo>
                  <a:lnTo>
                    <a:pt x="528589" y="0"/>
                  </a:lnTo>
                  <a:close/>
                </a:path>
                <a:path w="655319" h="404494">
                  <a:moveTo>
                    <a:pt x="631011" y="186758"/>
                  </a:moveTo>
                  <a:lnTo>
                    <a:pt x="518788" y="186758"/>
                  </a:lnTo>
                  <a:lnTo>
                    <a:pt x="529610" y="187371"/>
                  </a:lnTo>
                  <a:lnTo>
                    <a:pt x="539751" y="189208"/>
                  </a:lnTo>
                  <a:lnTo>
                    <a:pt x="573373" y="208538"/>
                  </a:lnTo>
                  <a:lnTo>
                    <a:pt x="592022" y="244474"/>
                  </a:lnTo>
                  <a:lnTo>
                    <a:pt x="594472" y="267342"/>
                  </a:lnTo>
                  <a:lnTo>
                    <a:pt x="593077" y="285923"/>
                  </a:lnTo>
                  <a:lnTo>
                    <a:pt x="572148" y="329414"/>
                  </a:lnTo>
                  <a:lnTo>
                    <a:pt x="531822" y="350342"/>
                  </a:lnTo>
                  <a:lnTo>
                    <a:pt x="514977" y="351737"/>
                  </a:lnTo>
                  <a:lnTo>
                    <a:pt x="629484" y="351737"/>
                  </a:lnTo>
                  <a:lnTo>
                    <a:pt x="650418" y="306953"/>
                  </a:lnTo>
                  <a:lnTo>
                    <a:pt x="654910" y="267342"/>
                  </a:lnTo>
                  <a:lnTo>
                    <a:pt x="653889" y="248353"/>
                  </a:lnTo>
                  <a:lnTo>
                    <a:pt x="650826" y="230589"/>
                  </a:lnTo>
                  <a:lnTo>
                    <a:pt x="645722" y="214051"/>
                  </a:lnTo>
                  <a:lnTo>
                    <a:pt x="638575" y="198737"/>
                  </a:lnTo>
                  <a:lnTo>
                    <a:pt x="631011" y="186758"/>
                  </a:lnTo>
                  <a:close/>
                </a:path>
                <a:path w="655319" h="404494">
                  <a:moveTo>
                    <a:pt x="432748" y="182275"/>
                  </a:moveTo>
                  <a:lnTo>
                    <a:pt x="428812" y="188119"/>
                  </a:lnTo>
                  <a:lnTo>
                    <a:pt x="424393" y="196559"/>
                  </a:lnTo>
                  <a:lnTo>
                    <a:pt x="424286" y="196763"/>
                  </a:lnTo>
                  <a:lnTo>
                    <a:pt x="420781" y="205815"/>
                  </a:lnTo>
                  <a:lnTo>
                    <a:pt x="431126" y="207993"/>
                  </a:lnTo>
                  <a:lnTo>
                    <a:pt x="432311" y="189208"/>
                  </a:lnTo>
                  <a:lnTo>
                    <a:pt x="432427" y="187371"/>
                  </a:lnTo>
                  <a:lnTo>
                    <a:pt x="432466" y="186758"/>
                  </a:lnTo>
                  <a:lnTo>
                    <a:pt x="432584" y="184887"/>
                  </a:lnTo>
                  <a:lnTo>
                    <a:pt x="432697" y="183083"/>
                  </a:lnTo>
                  <a:lnTo>
                    <a:pt x="432748" y="182275"/>
                  </a:lnTo>
                  <a:close/>
                </a:path>
                <a:path w="655319" h="404494">
                  <a:moveTo>
                    <a:pt x="525867" y="137210"/>
                  </a:moveTo>
                  <a:lnTo>
                    <a:pt x="487583" y="142723"/>
                  </a:lnTo>
                  <a:lnTo>
                    <a:pt x="448448" y="164570"/>
                  </a:lnTo>
                  <a:lnTo>
                    <a:pt x="431263" y="205815"/>
                  </a:lnTo>
                  <a:lnTo>
                    <a:pt x="431253" y="205985"/>
                  </a:lnTo>
                  <a:lnTo>
                    <a:pt x="431126" y="207993"/>
                  </a:lnTo>
                  <a:lnTo>
                    <a:pt x="458881" y="207993"/>
                  </a:lnTo>
                  <a:lnTo>
                    <a:pt x="466211" y="202004"/>
                  </a:lnTo>
                  <a:lnTo>
                    <a:pt x="475229" y="196559"/>
                  </a:lnTo>
                  <a:lnTo>
                    <a:pt x="485098" y="192271"/>
                  </a:lnTo>
                  <a:lnTo>
                    <a:pt x="495648" y="189208"/>
                  </a:lnTo>
                  <a:lnTo>
                    <a:pt x="506878" y="187371"/>
                  </a:lnTo>
                  <a:lnTo>
                    <a:pt x="518788" y="186758"/>
                  </a:lnTo>
                  <a:lnTo>
                    <a:pt x="631011" y="186758"/>
                  </a:lnTo>
                  <a:lnTo>
                    <a:pt x="629829" y="184887"/>
                  </a:lnTo>
                  <a:lnTo>
                    <a:pt x="593383" y="153545"/>
                  </a:lnTo>
                  <a:lnTo>
                    <a:pt x="544583" y="138231"/>
                  </a:lnTo>
                  <a:lnTo>
                    <a:pt x="525867" y="137210"/>
                  </a:lnTo>
                  <a:close/>
                </a:path>
                <a:path w="655319" h="404494">
                  <a:moveTo>
                    <a:pt x="635265" y="53359"/>
                  </a:moveTo>
                  <a:lnTo>
                    <a:pt x="528589" y="53359"/>
                  </a:lnTo>
                  <a:lnTo>
                    <a:pt x="542610" y="54142"/>
                  </a:lnTo>
                  <a:lnTo>
                    <a:pt x="554724" y="56490"/>
                  </a:lnTo>
                  <a:lnTo>
                    <a:pt x="586305" y="80583"/>
                  </a:lnTo>
                  <a:lnTo>
                    <a:pt x="595016" y="99640"/>
                  </a:lnTo>
                  <a:lnTo>
                    <a:pt x="653276" y="94740"/>
                  </a:lnTo>
                  <a:lnTo>
                    <a:pt x="646402" y="74322"/>
                  </a:lnTo>
                  <a:lnTo>
                    <a:pt x="637214" y="56082"/>
                  </a:lnTo>
                  <a:lnTo>
                    <a:pt x="635265" y="533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2583" y="5706632"/>
              <a:ext cx="3818621" cy="381862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15915" y="5706632"/>
              <a:ext cx="3818621" cy="381862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15915" y="1852667"/>
              <a:ext cx="3818621" cy="374925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92583" y="1852667"/>
              <a:ext cx="3818621" cy="374925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2088869" y="575898"/>
              <a:ext cx="55880" cy="10156825"/>
            </a:xfrm>
            <a:custGeom>
              <a:avLst/>
              <a:gdLst/>
              <a:ahLst/>
              <a:cxnLst/>
              <a:rect l="l" t="t" r="r" b="b"/>
              <a:pathLst>
                <a:path w="55880" h="10156825">
                  <a:moveTo>
                    <a:pt x="27805" y="0"/>
                  </a:moveTo>
                  <a:lnTo>
                    <a:pt x="16982" y="2185"/>
                  </a:lnTo>
                  <a:lnTo>
                    <a:pt x="8144" y="8144"/>
                  </a:lnTo>
                  <a:lnTo>
                    <a:pt x="2185" y="16982"/>
                  </a:lnTo>
                  <a:lnTo>
                    <a:pt x="0" y="27805"/>
                  </a:lnTo>
                  <a:lnTo>
                    <a:pt x="0" y="10128953"/>
                  </a:lnTo>
                  <a:lnTo>
                    <a:pt x="2185" y="10139776"/>
                  </a:lnTo>
                  <a:lnTo>
                    <a:pt x="8144" y="10148614"/>
                  </a:lnTo>
                  <a:lnTo>
                    <a:pt x="16982" y="10154573"/>
                  </a:lnTo>
                  <a:lnTo>
                    <a:pt x="27805" y="10156758"/>
                  </a:lnTo>
                  <a:lnTo>
                    <a:pt x="38628" y="10154573"/>
                  </a:lnTo>
                  <a:lnTo>
                    <a:pt x="47467" y="10148614"/>
                  </a:lnTo>
                  <a:lnTo>
                    <a:pt x="53426" y="10139776"/>
                  </a:lnTo>
                  <a:lnTo>
                    <a:pt x="55611" y="10128953"/>
                  </a:lnTo>
                  <a:lnTo>
                    <a:pt x="55611" y="27805"/>
                  </a:lnTo>
                  <a:lnTo>
                    <a:pt x="53426" y="16982"/>
                  </a:lnTo>
                  <a:lnTo>
                    <a:pt x="47467" y="8144"/>
                  </a:lnTo>
                  <a:lnTo>
                    <a:pt x="38628" y="2185"/>
                  </a:lnTo>
                  <a:lnTo>
                    <a:pt x="27805" y="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09155" y="10344728"/>
              <a:ext cx="1374140" cy="388620"/>
            </a:xfrm>
            <a:custGeom>
              <a:avLst/>
              <a:gdLst/>
              <a:ahLst/>
              <a:cxnLst/>
              <a:rect l="l" t="t" r="r" b="b"/>
              <a:pathLst>
                <a:path w="1374139" h="388620">
                  <a:moveTo>
                    <a:pt x="168313" y="0"/>
                  </a:moveTo>
                  <a:lnTo>
                    <a:pt x="146265" y="0"/>
                  </a:lnTo>
                  <a:lnTo>
                    <a:pt x="120446" y="105740"/>
                  </a:lnTo>
                  <a:lnTo>
                    <a:pt x="103327" y="36195"/>
                  </a:lnTo>
                  <a:lnTo>
                    <a:pt x="94437" y="0"/>
                  </a:lnTo>
                  <a:lnTo>
                    <a:pt x="73698" y="0"/>
                  </a:lnTo>
                  <a:lnTo>
                    <a:pt x="47688" y="105740"/>
                  </a:lnTo>
                  <a:lnTo>
                    <a:pt x="21678" y="0"/>
                  </a:lnTo>
                  <a:lnTo>
                    <a:pt x="0" y="0"/>
                  </a:lnTo>
                  <a:lnTo>
                    <a:pt x="35433" y="133819"/>
                  </a:lnTo>
                  <a:lnTo>
                    <a:pt x="59182" y="133819"/>
                  </a:lnTo>
                  <a:lnTo>
                    <a:pt x="66344" y="105740"/>
                  </a:lnTo>
                  <a:lnTo>
                    <a:pt x="84061" y="36195"/>
                  </a:lnTo>
                  <a:lnTo>
                    <a:pt x="108940" y="133819"/>
                  </a:lnTo>
                  <a:lnTo>
                    <a:pt x="132689" y="133819"/>
                  </a:lnTo>
                  <a:lnTo>
                    <a:pt x="140169" y="105740"/>
                  </a:lnTo>
                  <a:lnTo>
                    <a:pt x="168313" y="0"/>
                  </a:lnTo>
                  <a:close/>
                </a:path>
                <a:path w="1374139" h="388620">
                  <a:moveTo>
                    <a:pt x="348869" y="0"/>
                  </a:moveTo>
                  <a:lnTo>
                    <a:pt x="326821" y="0"/>
                  </a:lnTo>
                  <a:lnTo>
                    <a:pt x="301002" y="105740"/>
                  </a:lnTo>
                  <a:lnTo>
                    <a:pt x="283895" y="36195"/>
                  </a:lnTo>
                  <a:lnTo>
                    <a:pt x="274993" y="0"/>
                  </a:lnTo>
                  <a:lnTo>
                    <a:pt x="254254" y="0"/>
                  </a:lnTo>
                  <a:lnTo>
                    <a:pt x="228244" y="105740"/>
                  </a:lnTo>
                  <a:lnTo>
                    <a:pt x="202234" y="0"/>
                  </a:lnTo>
                  <a:lnTo>
                    <a:pt x="180568" y="0"/>
                  </a:lnTo>
                  <a:lnTo>
                    <a:pt x="216001" y="133819"/>
                  </a:lnTo>
                  <a:lnTo>
                    <a:pt x="239750" y="133819"/>
                  </a:lnTo>
                  <a:lnTo>
                    <a:pt x="246900" y="105740"/>
                  </a:lnTo>
                  <a:lnTo>
                    <a:pt x="264629" y="36195"/>
                  </a:lnTo>
                  <a:lnTo>
                    <a:pt x="289509" y="133819"/>
                  </a:lnTo>
                  <a:lnTo>
                    <a:pt x="313258" y="133819"/>
                  </a:lnTo>
                  <a:lnTo>
                    <a:pt x="320725" y="105740"/>
                  </a:lnTo>
                  <a:lnTo>
                    <a:pt x="348869" y="0"/>
                  </a:lnTo>
                  <a:close/>
                </a:path>
                <a:path w="1374139" h="388620">
                  <a:moveTo>
                    <a:pt x="529437" y="0"/>
                  </a:moveTo>
                  <a:lnTo>
                    <a:pt x="507390" y="0"/>
                  </a:lnTo>
                  <a:lnTo>
                    <a:pt x="481558" y="105740"/>
                  </a:lnTo>
                  <a:lnTo>
                    <a:pt x="464451" y="36195"/>
                  </a:lnTo>
                  <a:lnTo>
                    <a:pt x="455549" y="0"/>
                  </a:lnTo>
                  <a:lnTo>
                    <a:pt x="434822" y="0"/>
                  </a:lnTo>
                  <a:lnTo>
                    <a:pt x="408813" y="105740"/>
                  </a:lnTo>
                  <a:lnTo>
                    <a:pt x="382803" y="0"/>
                  </a:lnTo>
                  <a:lnTo>
                    <a:pt x="361124" y="0"/>
                  </a:lnTo>
                  <a:lnTo>
                    <a:pt x="396557" y="133819"/>
                  </a:lnTo>
                  <a:lnTo>
                    <a:pt x="420306" y="133819"/>
                  </a:lnTo>
                  <a:lnTo>
                    <a:pt x="427469" y="105740"/>
                  </a:lnTo>
                  <a:lnTo>
                    <a:pt x="445185" y="36195"/>
                  </a:lnTo>
                  <a:lnTo>
                    <a:pt x="470065" y="133819"/>
                  </a:lnTo>
                  <a:lnTo>
                    <a:pt x="493814" y="133819"/>
                  </a:lnTo>
                  <a:lnTo>
                    <a:pt x="501294" y="105740"/>
                  </a:lnTo>
                  <a:lnTo>
                    <a:pt x="529437" y="0"/>
                  </a:lnTo>
                  <a:close/>
                </a:path>
                <a:path w="1374139" h="388620">
                  <a:moveTo>
                    <a:pt x="554050" y="110070"/>
                  </a:moveTo>
                  <a:lnTo>
                    <a:pt x="529742" y="110070"/>
                  </a:lnTo>
                  <a:lnTo>
                    <a:pt x="529742" y="133819"/>
                  </a:lnTo>
                  <a:lnTo>
                    <a:pt x="554050" y="133819"/>
                  </a:lnTo>
                  <a:lnTo>
                    <a:pt x="554050" y="110070"/>
                  </a:lnTo>
                  <a:close/>
                </a:path>
                <a:path w="1374139" h="388620">
                  <a:moveTo>
                    <a:pt x="665048" y="0"/>
                  </a:moveTo>
                  <a:lnTo>
                    <a:pt x="578154" y="0"/>
                  </a:lnTo>
                  <a:lnTo>
                    <a:pt x="578154" y="133819"/>
                  </a:lnTo>
                  <a:lnTo>
                    <a:pt x="598512" y="133819"/>
                  </a:lnTo>
                  <a:lnTo>
                    <a:pt x="598512" y="77470"/>
                  </a:lnTo>
                  <a:lnTo>
                    <a:pt x="661657" y="77470"/>
                  </a:lnTo>
                  <a:lnTo>
                    <a:pt x="661657" y="59372"/>
                  </a:lnTo>
                  <a:lnTo>
                    <a:pt x="598512" y="59372"/>
                  </a:lnTo>
                  <a:lnTo>
                    <a:pt x="598512" y="18669"/>
                  </a:lnTo>
                  <a:lnTo>
                    <a:pt x="665048" y="18669"/>
                  </a:lnTo>
                  <a:lnTo>
                    <a:pt x="665048" y="7543"/>
                  </a:lnTo>
                  <a:lnTo>
                    <a:pt x="665048" y="0"/>
                  </a:lnTo>
                  <a:close/>
                </a:path>
                <a:path w="1374139" h="388620">
                  <a:moveTo>
                    <a:pt x="784669" y="133819"/>
                  </a:moveTo>
                  <a:lnTo>
                    <a:pt x="772096" y="98958"/>
                  </a:lnTo>
                  <a:lnTo>
                    <a:pt x="765441" y="80479"/>
                  </a:lnTo>
                  <a:lnTo>
                    <a:pt x="744524" y="22491"/>
                  </a:lnTo>
                  <a:lnTo>
                    <a:pt x="744524" y="80479"/>
                  </a:lnTo>
                  <a:lnTo>
                    <a:pt x="702500" y="80479"/>
                  </a:lnTo>
                  <a:lnTo>
                    <a:pt x="723417" y="19418"/>
                  </a:lnTo>
                  <a:lnTo>
                    <a:pt x="744524" y="80479"/>
                  </a:lnTo>
                  <a:lnTo>
                    <a:pt x="744524" y="22491"/>
                  </a:lnTo>
                  <a:lnTo>
                    <a:pt x="743419" y="19418"/>
                  </a:lnTo>
                  <a:lnTo>
                    <a:pt x="736422" y="0"/>
                  </a:lnTo>
                  <a:lnTo>
                    <a:pt x="710603" y="0"/>
                  </a:lnTo>
                  <a:lnTo>
                    <a:pt x="662355" y="133819"/>
                  </a:lnTo>
                  <a:lnTo>
                    <a:pt x="684022" y="133819"/>
                  </a:lnTo>
                  <a:lnTo>
                    <a:pt x="696087" y="98958"/>
                  </a:lnTo>
                  <a:lnTo>
                    <a:pt x="750747" y="98958"/>
                  </a:lnTo>
                  <a:lnTo>
                    <a:pt x="763003" y="133819"/>
                  </a:lnTo>
                  <a:lnTo>
                    <a:pt x="784669" y="133819"/>
                  </a:lnTo>
                  <a:close/>
                </a:path>
                <a:path w="1374139" h="388620">
                  <a:moveTo>
                    <a:pt x="901522" y="133819"/>
                  </a:moveTo>
                  <a:lnTo>
                    <a:pt x="897191" y="86639"/>
                  </a:lnTo>
                  <a:lnTo>
                    <a:pt x="894918" y="81610"/>
                  </a:lnTo>
                  <a:lnTo>
                    <a:pt x="894486" y="80670"/>
                  </a:lnTo>
                  <a:lnTo>
                    <a:pt x="889838" y="76898"/>
                  </a:lnTo>
                  <a:lnTo>
                    <a:pt x="885190" y="73012"/>
                  </a:lnTo>
                  <a:lnTo>
                    <a:pt x="884351" y="72758"/>
                  </a:lnTo>
                  <a:lnTo>
                    <a:pt x="879449" y="71297"/>
                  </a:lnTo>
                  <a:lnTo>
                    <a:pt x="880160" y="71056"/>
                  </a:lnTo>
                  <a:lnTo>
                    <a:pt x="896061" y="56540"/>
                  </a:lnTo>
                  <a:lnTo>
                    <a:pt x="898829" y="51777"/>
                  </a:lnTo>
                  <a:lnTo>
                    <a:pt x="900201" y="46367"/>
                  </a:lnTo>
                  <a:lnTo>
                    <a:pt x="900201" y="32042"/>
                  </a:lnTo>
                  <a:lnTo>
                    <a:pt x="898321" y="24879"/>
                  </a:lnTo>
                  <a:lnTo>
                    <a:pt x="894435" y="18669"/>
                  </a:lnTo>
                  <a:lnTo>
                    <a:pt x="890778" y="12814"/>
                  </a:lnTo>
                  <a:lnTo>
                    <a:pt x="885444" y="8166"/>
                  </a:lnTo>
                  <a:lnTo>
                    <a:pt x="879094" y="5168"/>
                  </a:lnTo>
                  <a:lnTo>
                    <a:pt x="879094" y="33743"/>
                  </a:lnTo>
                  <a:lnTo>
                    <a:pt x="879094" y="47942"/>
                  </a:lnTo>
                  <a:lnTo>
                    <a:pt x="876833" y="53403"/>
                  </a:lnTo>
                  <a:lnTo>
                    <a:pt x="867918" y="61074"/>
                  </a:lnTo>
                  <a:lnTo>
                    <a:pt x="861885" y="62953"/>
                  </a:lnTo>
                  <a:lnTo>
                    <a:pt x="820864" y="62953"/>
                  </a:lnTo>
                  <a:lnTo>
                    <a:pt x="820864" y="18669"/>
                  </a:lnTo>
                  <a:lnTo>
                    <a:pt x="861187" y="18669"/>
                  </a:lnTo>
                  <a:lnTo>
                    <a:pt x="867791" y="20612"/>
                  </a:lnTo>
                  <a:lnTo>
                    <a:pt x="872312" y="24511"/>
                  </a:lnTo>
                  <a:lnTo>
                    <a:pt x="876833" y="28270"/>
                  </a:lnTo>
                  <a:lnTo>
                    <a:pt x="879094" y="33743"/>
                  </a:lnTo>
                  <a:lnTo>
                    <a:pt x="879094" y="5168"/>
                  </a:lnTo>
                  <a:lnTo>
                    <a:pt x="871626" y="1638"/>
                  </a:lnTo>
                  <a:lnTo>
                    <a:pt x="863396" y="0"/>
                  </a:lnTo>
                  <a:lnTo>
                    <a:pt x="800506" y="0"/>
                  </a:lnTo>
                  <a:lnTo>
                    <a:pt x="800506" y="133819"/>
                  </a:lnTo>
                  <a:lnTo>
                    <a:pt x="820864" y="133819"/>
                  </a:lnTo>
                  <a:lnTo>
                    <a:pt x="820864" y="81610"/>
                  </a:lnTo>
                  <a:lnTo>
                    <a:pt x="863701" y="81610"/>
                  </a:lnTo>
                  <a:lnTo>
                    <a:pt x="869048" y="82931"/>
                  </a:lnTo>
                  <a:lnTo>
                    <a:pt x="872312" y="85572"/>
                  </a:lnTo>
                  <a:lnTo>
                    <a:pt x="875576" y="88087"/>
                  </a:lnTo>
                  <a:lnTo>
                    <a:pt x="877404" y="92036"/>
                  </a:lnTo>
                  <a:lnTo>
                    <a:pt x="877773" y="97447"/>
                  </a:lnTo>
                  <a:lnTo>
                    <a:pt x="880986" y="133819"/>
                  </a:lnTo>
                  <a:lnTo>
                    <a:pt x="901522" y="133819"/>
                  </a:lnTo>
                  <a:close/>
                </a:path>
                <a:path w="1374139" h="388620">
                  <a:moveTo>
                    <a:pt x="925563" y="361327"/>
                  </a:moveTo>
                  <a:lnTo>
                    <a:pt x="901255" y="361327"/>
                  </a:lnTo>
                  <a:lnTo>
                    <a:pt x="901255" y="385076"/>
                  </a:lnTo>
                  <a:lnTo>
                    <a:pt x="925563" y="385076"/>
                  </a:lnTo>
                  <a:lnTo>
                    <a:pt x="925563" y="361327"/>
                  </a:lnTo>
                  <a:close/>
                </a:path>
                <a:path w="1374139" h="388620">
                  <a:moveTo>
                    <a:pt x="1017193" y="115163"/>
                  </a:moveTo>
                  <a:lnTo>
                    <a:pt x="948969" y="115163"/>
                  </a:lnTo>
                  <a:lnTo>
                    <a:pt x="948969" y="75768"/>
                  </a:lnTo>
                  <a:lnTo>
                    <a:pt x="1013421" y="75768"/>
                  </a:lnTo>
                  <a:lnTo>
                    <a:pt x="1013421" y="57683"/>
                  </a:lnTo>
                  <a:lnTo>
                    <a:pt x="948969" y="57683"/>
                  </a:lnTo>
                  <a:lnTo>
                    <a:pt x="948969" y="18669"/>
                  </a:lnTo>
                  <a:lnTo>
                    <a:pt x="1015682" y="18669"/>
                  </a:lnTo>
                  <a:lnTo>
                    <a:pt x="1015682" y="0"/>
                  </a:lnTo>
                  <a:lnTo>
                    <a:pt x="928611" y="0"/>
                  </a:lnTo>
                  <a:lnTo>
                    <a:pt x="928611" y="133819"/>
                  </a:lnTo>
                  <a:lnTo>
                    <a:pt x="1017193" y="133819"/>
                  </a:lnTo>
                  <a:lnTo>
                    <a:pt x="1017193" y="115163"/>
                  </a:lnTo>
                  <a:close/>
                </a:path>
                <a:path w="1374139" h="388620">
                  <a:moveTo>
                    <a:pt x="1056817" y="338340"/>
                  </a:moveTo>
                  <a:lnTo>
                    <a:pt x="1035519" y="337210"/>
                  </a:lnTo>
                  <a:lnTo>
                    <a:pt x="1033957" y="344347"/>
                  </a:lnTo>
                  <a:lnTo>
                    <a:pt x="1031557" y="350685"/>
                  </a:lnTo>
                  <a:lnTo>
                    <a:pt x="1013269" y="367423"/>
                  </a:lnTo>
                  <a:lnTo>
                    <a:pt x="1013053" y="367423"/>
                  </a:lnTo>
                  <a:lnTo>
                    <a:pt x="1006792" y="368909"/>
                  </a:lnTo>
                  <a:lnTo>
                    <a:pt x="997788" y="369531"/>
                  </a:lnTo>
                  <a:lnTo>
                    <a:pt x="991552" y="369531"/>
                  </a:lnTo>
                  <a:lnTo>
                    <a:pt x="961936" y="339852"/>
                  </a:lnTo>
                  <a:lnTo>
                    <a:pt x="959180" y="318363"/>
                  </a:lnTo>
                  <a:lnTo>
                    <a:pt x="959485" y="310629"/>
                  </a:lnTo>
                  <a:lnTo>
                    <a:pt x="978027" y="273126"/>
                  </a:lnTo>
                  <a:lnTo>
                    <a:pt x="991158" y="266903"/>
                  </a:lnTo>
                  <a:lnTo>
                    <a:pt x="1009510" y="266903"/>
                  </a:lnTo>
                  <a:lnTo>
                    <a:pt x="1017485" y="269544"/>
                  </a:lnTo>
                  <a:lnTo>
                    <a:pt x="1023264" y="274828"/>
                  </a:lnTo>
                  <a:lnTo>
                    <a:pt x="1029042" y="279971"/>
                  </a:lnTo>
                  <a:lnTo>
                    <a:pt x="1032814" y="287134"/>
                  </a:lnTo>
                  <a:lnTo>
                    <a:pt x="1034580" y="296303"/>
                  </a:lnTo>
                  <a:lnTo>
                    <a:pt x="1055878" y="295173"/>
                  </a:lnTo>
                  <a:lnTo>
                    <a:pt x="1037971" y="260692"/>
                  </a:lnTo>
                  <a:lnTo>
                    <a:pt x="999324" y="248246"/>
                  </a:lnTo>
                  <a:lnTo>
                    <a:pt x="990384" y="248793"/>
                  </a:lnTo>
                  <a:lnTo>
                    <a:pt x="954849" y="267233"/>
                  </a:lnTo>
                  <a:lnTo>
                    <a:pt x="938542" y="307987"/>
                  </a:lnTo>
                  <a:lnTo>
                    <a:pt x="938072" y="318363"/>
                  </a:lnTo>
                  <a:lnTo>
                    <a:pt x="938428" y="326085"/>
                  </a:lnTo>
                  <a:lnTo>
                    <a:pt x="938555" y="328815"/>
                  </a:lnTo>
                  <a:lnTo>
                    <a:pt x="939977" y="338340"/>
                  </a:lnTo>
                  <a:lnTo>
                    <a:pt x="940003" y="338531"/>
                  </a:lnTo>
                  <a:lnTo>
                    <a:pt x="960780" y="375119"/>
                  </a:lnTo>
                  <a:lnTo>
                    <a:pt x="999147" y="388099"/>
                  </a:lnTo>
                  <a:lnTo>
                    <a:pt x="1007071" y="387718"/>
                  </a:lnTo>
                  <a:lnTo>
                    <a:pt x="1043038" y="369976"/>
                  </a:lnTo>
                  <a:lnTo>
                    <a:pt x="1056779" y="338531"/>
                  </a:lnTo>
                  <a:lnTo>
                    <a:pt x="1056817" y="338340"/>
                  </a:lnTo>
                  <a:close/>
                </a:path>
                <a:path w="1374139" h="388620">
                  <a:moveTo>
                    <a:pt x="1148257" y="133819"/>
                  </a:moveTo>
                  <a:lnTo>
                    <a:pt x="1103985" y="72758"/>
                  </a:lnTo>
                  <a:lnTo>
                    <a:pt x="1097559" y="63893"/>
                  </a:lnTo>
                  <a:lnTo>
                    <a:pt x="1093597" y="58432"/>
                  </a:lnTo>
                  <a:lnTo>
                    <a:pt x="1144854" y="0"/>
                  </a:lnTo>
                  <a:lnTo>
                    <a:pt x="1120165" y="0"/>
                  </a:lnTo>
                  <a:lnTo>
                    <a:pt x="1063815" y="63893"/>
                  </a:lnTo>
                  <a:lnTo>
                    <a:pt x="1063815" y="0"/>
                  </a:lnTo>
                  <a:lnTo>
                    <a:pt x="1043457" y="0"/>
                  </a:lnTo>
                  <a:lnTo>
                    <a:pt x="1043457" y="133819"/>
                  </a:lnTo>
                  <a:lnTo>
                    <a:pt x="1063815" y="133819"/>
                  </a:lnTo>
                  <a:lnTo>
                    <a:pt x="1063815" y="90843"/>
                  </a:lnTo>
                  <a:lnTo>
                    <a:pt x="1080020" y="72758"/>
                  </a:lnTo>
                  <a:lnTo>
                    <a:pt x="1124318" y="133819"/>
                  </a:lnTo>
                  <a:lnTo>
                    <a:pt x="1148257" y="133819"/>
                  </a:lnTo>
                  <a:close/>
                </a:path>
                <a:path w="1374139" h="388620">
                  <a:moveTo>
                    <a:pt x="1197394" y="318363"/>
                  </a:moveTo>
                  <a:lnTo>
                    <a:pt x="1185760" y="273583"/>
                  </a:lnTo>
                  <a:lnTo>
                    <a:pt x="1176286" y="262661"/>
                  </a:lnTo>
                  <a:lnTo>
                    <a:pt x="1176286" y="318363"/>
                  </a:lnTo>
                  <a:lnTo>
                    <a:pt x="1175981" y="326174"/>
                  </a:lnTo>
                  <a:lnTo>
                    <a:pt x="1157058" y="363410"/>
                  </a:lnTo>
                  <a:lnTo>
                    <a:pt x="1150912" y="367423"/>
                  </a:lnTo>
                  <a:lnTo>
                    <a:pt x="1143139" y="369531"/>
                  </a:lnTo>
                  <a:lnTo>
                    <a:pt x="1126629" y="369531"/>
                  </a:lnTo>
                  <a:lnTo>
                    <a:pt x="1096302" y="340029"/>
                  </a:lnTo>
                  <a:lnTo>
                    <a:pt x="1093546" y="318363"/>
                  </a:lnTo>
                  <a:lnTo>
                    <a:pt x="1093851" y="310553"/>
                  </a:lnTo>
                  <a:lnTo>
                    <a:pt x="1112774" y="273126"/>
                  </a:lnTo>
                  <a:lnTo>
                    <a:pt x="1118933" y="268986"/>
                  </a:lnTo>
                  <a:lnTo>
                    <a:pt x="1126274" y="266903"/>
                  </a:lnTo>
                  <a:lnTo>
                    <a:pt x="1143495" y="266903"/>
                  </a:lnTo>
                  <a:lnTo>
                    <a:pt x="1150912" y="268986"/>
                  </a:lnTo>
                  <a:lnTo>
                    <a:pt x="1157058" y="273126"/>
                  </a:lnTo>
                  <a:lnTo>
                    <a:pt x="1163345" y="277152"/>
                  </a:lnTo>
                  <a:lnTo>
                    <a:pt x="1176286" y="318363"/>
                  </a:lnTo>
                  <a:lnTo>
                    <a:pt x="1176286" y="262661"/>
                  </a:lnTo>
                  <a:lnTo>
                    <a:pt x="1134821" y="248246"/>
                  </a:lnTo>
                  <a:lnTo>
                    <a:pt x="1125461" y="248780"/>
                  </a:lnTo>
                  <a:lnTo>
                    <a:pt x="1089113" y="267042"/>
                  </a:lnTo>
                  <a:lnTo>
                    <a:pt x="1072908" y="307898"/>
                  </a:lnTo>
                  <a:lnTo>
                    <a:pt x="1072438" y="318363"/>
                  </a:lnTo>
                  <a:lnTo>
                    <a:pt x="1072794" y="326174"/>
                  </a:lnTo>
                  <a:lnTo>
                    <a:pt x="1072908" y="328815"/>
                  </a:lnTo>
                  <a:lnTo>
                    <a:pt x="1089113" y="369531"/>
                  </a:lnTo>
                  <a:lnTo>
                    <a:pt x="1125461" y="387578"/>
                  </a:lnTo>
                  <a:lnTo>
                    <a:pt x="1134821" y="388099"/>
                  </a:lnTo>
                  <a:lnTo>
                    <a:pt x="1144270" y="387578"/>
                  </a:lnTo>
                  <a:lnTo>
                    <a:pt x="1180807" y="369531"/>
                  </a:lnTo>
                  <a:lnTo>
                    <a:pt x="1196924" y="328815"/>
                  </a:lnTo>
                  <a:lnTo>
                    <a:pt x="1197394" y="318363"/>
                  </a:lnTo>
                  <a:close/>
                </a:path>
                <a:path w="1374139" h="388620">
                  <a:moveTo>
                    <a:pt x="1253896" y="115163"/>
                  </a:moveTo>
                  <a:lnTo>
                    <a:pt x="1185659" y="115163"/>
                  </a:lnTo>
                  <a:lnTo>
                    <a:pt x="1185659" y="75768"/>
                  </a:lnTo>
                  <a:lnTo>
                    <a:pt x="1250124" y="75768"/>
                  </a:lnTo>
                  <a:lnTo>
                    <a:pt x="1250124" y="57683"/>
                  </a:lnTo>
                  <a:lnTo>
                    <a:pt x="1185659" y="57683"/>
                  </a:lnTo>
                  <a:lnTo>
                    <a:pt x="1185659" y="18669"/>
                  </a:lnTo>
                  <a:lnTo>
                    <a:pt x="1252385" y="18669"/>
                  </a:lnTo>
                  <a:lnTo>
                    <a:pt x="1252385" y="0"/>
                  </a:lnTo>
                  <a:lnTo>
                    <a:pt x="1165301" y="0"/>
                  </a:lnTo>
                  <a:lnTo>
                    <a:pt x="1165301" y="133819"/>
                  </a:lnTo>
                  <a:lnTo>
                    <a:pt x="1253896" y="133819"/>
                  </a:lnTo>
                  <a:lnTo>
                    <a:pt x="1253896" y="115163"/>
                  </a:lnTo>
                  <a:close/>
                </a:path>
                <a:path w="1374139" h="388620">
                  <a:moveTo>
                    <a:pt x="1354455" y="251269"/>
                  </a:moveTo>
                  <a:lnTo>
                    <a:pt x="1326565" y="251269"/>
                  </a:lnTo>
                  <a:lnTo>
                    <a:pt x="1286802" y="361149"/>
                  </a:lnTo>
                  <a:lnTo>
                    <a:pt x="1259992" y="287070"/>
                  </a:lnTo>
                  <a:lnTo>
                    <a:pt x="1247025" y="251269"/>
                  </a:lnTo>
                  <a:lnTo>
                    <a:pt x="1219136" y="251269"/>
                  </a:lnTo>
                  <a:lnTo>
                    <a:pt x="1219136" y="385076"/>
                  </a:lnTo>
                  <a:lnTo>
                    <a:pt x="1239494" y="385076"/>
                  </a:lnTo>
                  <a:lnTo>
                    <a:pt x="1239494" y="287070"/>
                  </a:lnTo>
                  <a:lnTo>
                    <a:pt x="1275486" y="384898"/>
                  </a:lnTo>
                  <a:lnTo>
                    <a:pt x="1298105" y="384898"/>
                  </a:lnTo>
                  <a:lnTo>
                    <a:pt x="1306842" y="361149"/>
                  </a:lnTo>
                  <a:lnTo>
                    <a:pt x="1334109" y="287070"/>
                  </a:lnTo>
                  <a:lnTo>
                    <a:pt x="1334109" y="385076"/>
                  </a:lnTo>
                  <a:lnTo>
                    <a:pt x="1354455" y="385076"/>
                  </a:lnTo>
                  <a:lnTo>
                    <a:pt x="1354455" y="287070"/>
                  </a:lnTo>
                  <a:lnTo>
                    <a:pt x="1354455" y="251269"/>
                  </a:lnTo>
                  <a:close/>
                </a:path>
                <a:path w="1374139" h="388620">
                  <a:moveTo>
                    <a:pt x="1373543" y="0"/>
                  </a:moveTo>
                  <a:lnTo>
                    <a:pt x="1350175" y="0"/>
                  </a:lnTo>
                  <a:lnTo>
                    <a:pt x="1316240" y="59753"/>
                  </a:lnTo>
                  <a:lnTo>
                    <a:pt x="1282509" y="0"/>
                  </a:lnTo>
                  <a:lnTo>
                    <a:pt x="1259141" y="0"/>
                  </a:lnTo>
                  <a:lnTo>
                    <a:pt x="1306068" y="80111"/>
                  </a:lnTo>
                  <a:lnTo>
                    <a:pt x="1306068" y="133819"/>
                  </a:lnTo>
                  <a:lnTo>
                    <a:pt x="1326426" y="133819"/>
                  </a:lnTo>
                  <a:lnTo>
                    <a:pt x="1326426" y="80111"/>
                  </a:lnTo>
                  <a:lnTo>
                    <a:pt x="1338402" y="59753"/>
                  </a:lnTo>
                  <a:lnTo>
                    <a:pt x="13735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793149" y="2754455"/>
              <a:ext cx="1233805" cy="1233805"/>
            </a:xfrm>
            <a:custGeom>
              <a:avLst/>
              <a:gdLst/>
              <a:ahLst/>
              <a:cxnLst/>
              <a:rect l="l" t="t" r="r" b="b"/>
              <a:pathLst>
                <a:path w="1233804" h="1233804">
                  <a:moveTo>
                    <a:pt x="616823" y="0"/>
                  </a:moveTo>
                  <a:lnTo>
                    <a:pt x="568619" y="1855"/>
                  </a:lnTo>
                  <a:lnTo>
                    <a:pt x="521429" y="7331"/>
                  </a:lnTo>
                  <a:lnTo>
                    <a:pt x="475391" y="16290"/>
                  </a:lnTo>
                  <a:lnTo>
                    <a:pt x="430642" y="28595"/>
                  </a:lnTo>
                  <a:lnTo>
                    <a:pt x="387319" y="44109"/>
                  </a:lnTo>
                  <a:lnTo>
                    <a:pt x="345560" y="62694"/>
                  </a:lnTo>
                  <a:lnTo>
                    <a:pt x="305500" y="84214"/>
                  </a:lnTo>
                  <a:lnTo>
                    <a:pt x="267279" y="108531"/>
                  </a:lnTo>
                  <a:lnTo>
                    <a:pt x="231031" y="135509"/>
                  </a:lnTo>
                  <a:lnTo>
                    <a:pt x="196896" y="165009"/>
                  </a:lnTo>
                  <a:lnTo>
                    <a:pt x="165009" y="196896"/>
                  </a:lnTo>
                  <a:lnTo>
                    <a:pt x="135509" y="231031"/>
                  </a:lnTo>
                  <a:lnTo>
                    <a:pt x="108531" y="267279"/>
                  </a:lnTo>
                  <a:lnTo>
                    <a:pt x="84214" y="305500"/>
                  </a:lnTo>
                  <a:lnTo>
                    <a:pt x="62694" y="345560"/>
                  </a:lnTo>
                  <a:lnTo>
                    <a:pt x="44109" y="387319"/>
                  </a:lnTo>
                  <a:lnTo>
                    <a:pt x="28595" y="430642"/>
                  </a:lnTo>
                  <a:lnTo>
                    <a:pt x="16290" y="475391"/>
                  </a:lnTo>
                  <a:lnTo>
                    <a:pt x="7331" y="521429"/>
                  </a:lnTo>
                  <a:lnTo>
                    <a:pt x="1855" y="568619"/>
                  </a:lnTo>
                  <a:lnTo>
                    <a:pt x="0" y="616823"/>
                  </a:lnTo>
                  <a:lnTo>
                    <a:pt x="1855" y="665028"/>
                  </a:lnTo>
                  <a:lnTo>
                    <a:pt x="7331" y="712217"/>
                  </a:lnTo>
                  <a:lnTo>
                    <a:pt x="16290" y="758255"/>
                  </a:lnTo>
                  <a:lnTo>
                    <a:pt x="28595" y="803004"/>
                  </a:lnTo>
                  <a:lnTo>
                    <a:pt x="44109" y="846327"/>
                  </a:lnTo>
                  <a:lnTo>
                    <a:pt x="62694" y="888087"/>
                  </a:lnTo>
                  <a:lnTo>
                    <a:pt x="84214" y="928146"/>
                  </a:lnTo>
                  <a:lnTo>
                    <a:pt x="108531" y="966368"/>
                  </a:lnTo>
                  <a:lnTo>
                    <a:pt x="135509" y="1002615"/>
                  </a:lnTo>
                  <a:lnTo>
                    <a:pt x="165009" y="1036750"/>
                  </a:lnTo>
                  <a:lnTo>
                    <a:pt x="196896" y="1068637"/>
                  </a:lnTo>
                  <a:lnTo>
                    <a:pt x="231031" y="1098137"/>
                  </a:lnTo>
                  <a:lnTo>
                    <a:pt x="267279" y="1125115"/>
                  </a:lnTo>
                  <a:lnTo>
                    <a:pt x="305500" y="1149432"/>
                  </a:lnTo>
                  <a:lnTo>
                    <a:pt x="345560" y="1170952"/>
                  </a:lnTo>
                  <a:lnTo>
                    <a:pt x="387319" y="1189537"/>
                  </a:lnTo>
                  <a:lnTo>
                    <a:pt x="430642" y="1205051"/>
                  </a:lnTo>
                  <a:lnTo>
                    <a:pt x="475391" y="1217356"/>
                  </a:lnTo>
                  <a:lnTo>
                    <a:pt x="521429" y="1226315"/>
                  </a:lnTo>
                  <a:lnTo>
                    <a:pt x="568619" y="1231791"/>
                  </a:lnTo>
                  <a:lnTo>
                    <a:pt x="616823" y="1233647"/>
                  </a:lnTo>
                  <a:lnTo>
                    <a:pt x="665028" y="1231791"/>
                  </a:lnTo>
                  <a:lnTo>
                    <a:pt x="712217" y="1226315"/>
                  </a:lnTo>
                  <a:lnTo>
                    <a:pt x="758255" y="1217356"/>
                  </a:lnTo>
                  <a:lnTo>
                    <a:pt x="803004" y="1205051"/>
                  </a:lnTo>
                  <a:lnTo>
                    <a:pt x="846327" y="1189537"/>
                  </a:lnTo>
                  <a:lnTo>
                    <a:pt x="888087" y="1170952"/>
                  </a:lnTo>
                  <a:lnTo>
                    <a:pt x="928146" y="1149432"/>
                  </a:lnTo>
                  <a:lnTo>
                    <a:pt x="966368" y="1125115"/>
                  </a:lnTo>
                  <a:lnTo>
                    <a:pt x="1002615" y="1098137"/>
                  </a:lnTo>
                  <a:lnTo>
                    <a:pt x="1036750" y="1068637"/>
                  </a:lnTo>
                  <a:lnTo>
                    <a:pt x="1068637" y="1036750"/>
                  </a:lnTo>
                  <a:lnTo>
                    <a:pt x="1098137" y="1002615"/>
                  </a:lnTo>
                  <a:lnTo>
                    <a:pt x="1125115" y="966368"/>
                  </a:lnTo>
                  <a:lnTo>
                    <a:pt x="1149432" y="928146"/>
                  </a:lnTo>
                  <a:lnTo>
                    <a:pt x="1170952" y="888087"/>
                  </a:lnTo>
                  <a:lnTo>
                    <a:pt x="1189537" y="846327"/>
                  </a:lnTo>
                  <a:lnTo>
                    <a:pt x="1205051" y="803004"/>
                  </a:lnTo>
                  <a:lnTo>
                    <a:pt x="1217356" y="758255"/>
                  </a:lnTo>
                  <a:lnTo>
                    <a:pt x="1226315" y="712217"/>
                  </a:lnTo>
                  <a:lnTo>
                    <a:pt x="1231791" y="665028"/>
                  </a:lnTo>
                  <a:lnTo>
                    <a:pt x="1233647" y="616823"/>
                  </a:lnTo>
                  <a:lnTo>
                    <a:pt x="1231791" y="568619"/>
                  </a:lnTo>
                  <a:lnTo>
                    <a:pt x="1226315" y="521429"/>
                  </a:lnTo>
                  <a:lnTo>
                    <a:pt x="1217356" y="475391"/>
                  </a:lnTo>
                  <a:lnTo>
                    <a:pt x="1205051" y="430642"/>
                  </a:lnTo>
                  <a:lnTo>
                    <a:pt x="1189537" y="387319"/>
                  </a:lnTo>
                  <a:lnTo>
                    <a:pt x="1170952" y="345560"/>
                  </a:lnTo>
                  <a:lnTo>
                    <a:pt x="1149432" y="305500"/>
                  </a:lnTo>
                  <a:lnTo>
                    <a:pt x="1125115" y="267279"/>
                  </a:lnTo>
                  <a:lnTo>
                    <a:pt x="1098137" y="231031"/>
                  </a:lnTo>
                  <a:lnTo>
                    <a:pt x="1068637" y="196896"/>
                  </a:lnTo>
                  <a:lnTo>
                    <a:pt x="1036750" y="165009"/>
                  </a:lnTo>
                  <a:lnTo>
                    <a:pt x="1002615" y="135509"/>
                  </a:lnTo>
                  <a:lnTo>
                    <a:pt x="966368" y="108531"/>
                  </a:lnTo>
                  <a:lnTo>
                    <a:pt x="928146" y="84214"/>
                  </a:lnTo>
                  <a:lnTo>
                    <a:pt x="888087" y="62694"/>
                  </a:lnTo>
                  <a:lnTo>
                    <a:pt x="846327" y="44109"/>
                  </a:lnTo>
                  <a:lnTo>
                    <a:pt x="803004" y="28595"/>
                  </a:lnTo>
                  <a:lnTo>
                    <a:pt x="758255" y="16290"/>
                  </a:lnTo>
                  <a:lnTo>
                    <a:pt x="712217" y="7331"/>
                  </a:lnTo>
                  <a:lnTo>
                    <a:pt x="665028" y="1855"/>
                  </a:lnTo>
                  <a:lnTo>
                    <a:pt x="616823" y="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134277" y="3056314"/>
              <a:ext cx="4068445" cy="621665"/>
            </a:xfrm>
            <a:custGeom>
              <a:avLst/>
              <a:gdLst/>
              <a:ahLst/>
              <a:cxnLst/>
              <a:rect l="l" t="t" r="r" b="b"/>
              <a:pathLst>
                <a:path w="4068445" h="621664">
                  <a:moveTo>
                    <a:pt x="281457" y="0"/>
                  </a:moveTo>
                  <a:lnTo>
                    <a:pt x="240097" y="2408"/>
                  </a:lnTo>
                  <a:lnTo>
                    <a:pt x="201459" y="9633"/>
                  </a:lnTo>
                  <a:lnTo>
                    <a:pt x="132351" y="38532"/>
                  </a:lnTo>
                  <a:lnTo>
                    <a:pt x="76018" y="85023"/>
                  </a:lnTo>
                  <a:lnTo>
                    <a:pt x="34344" y="147430"/>
                  </a:lnTo>
                  <a:lnTo>
                    <a:pt x="19318" y="183764"/>
                  </a:lnTo>
                  <a:lnTo>
                    <a:pt x="8586" y="223239"/>
                  </a:lnTo>
                  <a:lnTo>
                    <a:pt x="2146" y="265855"/>
                  </a:lnTo>
                  <a:lnTo>
                    <a:pt x="0" y="311613"/>
                  </a:lnTo>
                  <a:lnTo>
                    <a:pt x="2198" y="358470"/>
                  </a:lnTo>
                  <a:lnTo>
                    <a:pt x="8795" y="401872"/>
                  </a:lnTo>
                  <a:lnTo>
                    <a:pt x="19789" y="441819"/>
                  </a:lnTo>
                  <a:lnTo>
                    <a:pt x="35182" y="478310"/>
                  </a:lnTo>
                  <a:lnTo>
                    <a:pt x="54867" y="511031"/>
                  </a:lnTo>
                  <a:lnTo>
                    <a:pt x="104290" y="564223"/>
                  </a:lnTo>
                  <a:lnTo>
                    <a:pt x="166958" y="600819"/>
                  </a:lnTo>
                  <a:lnTo>
                    <a:pt x="239416" y="619248"/>
                  </a:lnTo>
                  <a:lnTo>
                    <a:pt x="278944" y="621551"/>
                  </a:lnTo>
                  <a:lnTo>
                    <a:pt x="316482" y="619824"/>
                  </a:lnTo>
                  <a:lnTo>
                    <a:pt x="383077" y="606002"/>
                  </a:lnTo>
                  <a:lnTo>
                    <a:pt x="438834" y="578621"/>
                  </a:lnTo>
                  <a:lnTo>
                    <a:pt x="484069" y="539250"/>
                  </a:lnTo>
                  <a:lnTo>
                    <a:pt x="503093" y="514329"/>
                  </a:lnTo>
                  <a:lnTo>
                    <a:pt x="280619" y="514329"/>
                  </a:lnTo>
                  <a:lnTo>
                    <a:pt x="258369" y="512811"/>
                  </a:lnTo>
                  <a:lnTo>
                    <a:pt x="218579" y="500665"/>
                  </a:lnTo>
                  <a:lnTo>
                    <a:pt x="185229" y="476582"/>
                  </a:lnTo>
                  <a:lnTo>
                    <a:pt x="159262" y="441819"/>
                  </a:lnTo>
                  <a:lnTo>
                    <a:pt x="141409" y="396427"/>
                  </a:lnTo>
                  <a:lnTo>
                    <a:pt x="132613" y="341979"/>
                  </a:lnTo>
                  <a:lnTo>
                    <a:pt x="131514" y="311613"/>
                  </a:lnTo>
                  <a:lnTo>
                    <a:pt x="132613" y="281614"/>
                  </a:lnTo>
                  <a:lnTo>
                    <a:pt x="141409" y="227584"/>
                  </a:lnTo>
                  <a:lnTo>
                    <a:pt x="158895" y="181826"/>
                  </a:lnTo>
                  <a:lnTo>
                    <a:pt x="184444" y="146225"/>
                  </a:lnTo>
                  <a:lnTo>
                    <a:pt x="217846" y="121357"/>
                  </a:lnTo>
                  <a:lnTo>
                    <a:pt x="258473" y="108792"/>
                  </a:lnTo>
                  <a:lnTo>
                    <a:pt x="281457" y="107221"/>
                  </a:lnTo>
                  <a:lnTo>
                    <a:pt x="503422" y="107221"/>
                  </a:lnTo>
                  <a:lnTo>
                    <a:pt x="492131" y="89369"/>
                  </a:lnTo>
                  <a:lnTo>
                    <a:pt x="462394" y="57799"/>
                  </a:lnTo>
                  <a:lnTo>
                    <a:pt x="426898" y="32512"/>
                  </a:lnTo>
                  <a:lnTo>
                    <a:pt x="384909" y="14449"/>
                  </a:lnTo>
                  <a:lnTo>
                    <a:pt x="336429" y="3612"/>
                  </a:lnTo>
                  <a:lnTo>
                    <a:pt x="281457" y="0"/>
                  </a:lnTo>
                  <a:close/>
                </a:path>
                <a:path w="4068445" h="621664">
                  <a:moveTo>
                    <a:pt x="415484" y="386166"/>
                  </a:moveTo>
                  <a:lnTo>
                    <a:pt x="400825" y="439986"/>
                  </a:lnTo>
                  <a:lnTo>
                    <a:pt x="373601" y="480823"/>
                  </a:lnTo>
                  <a:lnTo>
                    <a:pt x="334021" y="505953"/>
                  </a:lnTo>
                  <a:lnTo>
                    <a:pt x="280619" y="514329"/>
                  </a:lnTo>
                  <a:lnTo>
                    <a:pt x="503093" y="514329"/>
                  </a:lnTo>
                  <a:lnTo>
                    <a:pt x="518361" y="488257"/>
                  </a:lnTo>
                  <a:lnTo>
                    <a:pt x="531292" y="458624"/>
                  </a:lnTo>
                  <a:lnTo>
                    <a:pt x="541397" y="426269"/>
                  </a:lnTo>
                  <a:lnTo>
                    <a:pt x="548674" y="391192"/>
                  </a:lnTo>
                  <a:lnTo>
                    <a:pt x="415484" y="386166"/>
                  </a:lnTo>
                  <a:close/>
                </a:path>
                <a:path w="4068445" h="621664">
                  <a:moveTo>
                    <a:pt x="503422" y="107221"/>
                  </a:moveTo>
                  <a:lnTo>
                    <a:pt x="281457" y="107221"/>
                  </a:lnTo>
                  <a:lnTo>
                    <a:pt x="307739" y="109211"/>
                  </a:lnTo>
                  <a:lnTo>
                    <a:pt x="331298" y="115179"/>
                  </a:lnTo>
                  <a:lnTo>
                    <a:pt x="370250" y="139053"/>
                  </a:lnTo>
                  <a:lnTo>
                    <a:pt x="397893" y="176329"/>
                  </a:lnTo>
                  <a:lnTo>
                    <a:pt x="413809" y="226171"/>
                  </a:lnTo>
                  <a:lnTo>
                    <a:pt x="546161" y="221145"/>
                  </a:lnTo>
                  <a:lnTo>
                    <a:pt x="534015" y="171041"/>
                  </a:lnTo>
                  <a:lnTo>
                    <a:pt x="516005" y="127116"/>
                  </a:lnTo>
                  <a:lnTo>
                    <a:pt x="503422" y="107221"/>
                  </a:lnTo>
                  <a:close/>
                </a:path>
                <a:path w="4068445" h="621664">
                  <a:moveTo>
                    <a:pt x="904998" y="0"/>
                  </a:moveTo>
                  <a:lnTo>
                    <a:pt x="861335" y="2408"/>
                  </a:lnTo>
                  <a:lnTo>
                    <a:pt x="820812" y="9633"/>
                  </a:lnTo>
                  <a:lnTo>
                    <a:pt x="783431" y="21674"/>
                  </a:lnTo>
                  <a:lnTo>
                    <a:pt x="749191" y="38532"/>
                  </a:lnTo>
                  <a:lnTo>
                    <a:pt x="692020" y="84395"/>
                  </a:lnTo>
                  <a:lnTo>
                    <a:pt x="649509" y="146592"/>
                  </a:lnTo>
                  <a:lnTo>
                    <a:pt x="634483" y="182978"/>
                  </a:lnTo>
                  <a:lnTo>
                    <a:pt x="623750" y="222611"/>
                  </a:lnTo>
                  <a:lnTo>
                    <a:pt x="617311" y="265489"/>
                  </a:lnTo>
                  <a:lnTo>
                    <a:pt x="615164" y="311613"/>
                  </a:lnTo>
                  <a:lnTo>
                    <a:pt x="617311" y="357737"/>
                  </a:lnTo>
                  <a:lnTo>
                    <a:pt x="623750" y="400616"/>
                  </a:lnTo>
                  <a:lnTo>
                    <a:pt x="634483" y="440248"/>
                  </a:lnTo>
                  <a:lnTo>
                    <a:pt x="649509" y="476634"/>
                  </a:lnTo>
                  <a:lnTo>
                    <a:pt x="692020" y="538203"/>
                  </a:lnTo>
                  <a:lnTo>
                    <a:pt x="749191" y="583856"/>
                  </a:lnTo>
                  <a:lnTo>
                    <a:pt x="820812" y="612127"/>
                  </a:lnTo>
                  <a:lnTo>
                    <a:pt x="861335" y="619195"/>
                  </a:lnTo>
                  <a:lnTo>
                    <a:pt x="904998" y="621551"/>
                  </a:lnTo>
                  <a:lnTo>
                    <a:pt x="948609" y="619195"/>
                  </a:lnTo>
                  <a:lnTo>
                    <a:pt x="988975" y="612127"/>
                  </a:lnTo>
                  <a:lnTo>
                    <a:pt x="1026094" y="600348"/>
                  </a:lnTo>
                  <a:lnTo>
                    <a:pt x="1090699" y="563019"/>
                  </a:lnTo>
                  <a:lnTo>
                    <a:pt x="1136613" y="514329"/>
                  </a:lnTo>
                  <a:lnTo>
                    <a:pt x="904160" y="514329"/>
                  </a:lnTo>
                  <a:lnTo>
                    <a:pt x="880653" y="512863"/>
                  </a:lnTo>
                  <a:lnTo>
                    <a:pt x="838351" y="501136"/>
                  </a:lnTo>
                  <a:lnTo>
                    <a:pt x="802959" y="477420"/>
                  </a:lnTo>
                  <a:lnTo>
                    <a:pt x="775735" y="442656"/>
                  </a:lnTo>
                  <a:lnTo>
                    <a:pt x="757045" y="397527"/>
                  </a:lnTo>
                  <a:lnTo>
                    <a:pt x="747830" y="342659"/>
                  </a:lnTo>
                  <a:lnTo>
                    <a:pt x="746678" y="311613"/>
                  </a:lnTo>
                  <a:lnTo>
                    <a:pt x="747830" y="280567"/>
                  </a:lnTo>
                  <a:lnTo>
                    <a:pt x="757045" y="225699"/>
                  </a:lnTo>
                  <a:lnTo>
                    <a:pt x="775735" y="180203"/>
                  </a:lnTo>
                  <a:lnTo>
                    <a:pt x="802959" y="145021"/>
                  </a:lnTo>
                  <a:lnTo>
                    <a:pt x="838037" y="120886"/>
                  </a:lnTo>
                  <a:lnTo>
                    <a:pt x="880339" y="108740"/>
                  </a:lnTo>
                  <a:lnTo>
                    <a:pt x="904160" y="107221"/>
                  </a:lnTo>
                  <a:lnTo>
                    <a:pt x="1135613" y="107221"/>
                  </a:lnTo>
                  <a:lnTo>
                    <a:pt x="1117557" y="84395"/>
                  </a:lnTo>
                  <a:lnTo>
                    <a:pt x="1059967" y="38532"/>
                  </a:lnTo>
                  <a:lnTo>
                    <a:pt x="988975" y="9633"/>
                  </a:lnTo>
                  <a:lnTo>
                    <a:pt x="948609" y="2408"/>
                  </a:lnTo>
                  <a:lnTo>
                    <a:pt x="904998" y="0"/>
                  </a:lnTo>
                  <a:close/>
                </a:path>
                <a:path w="4068445" h="621664">
                  <a:moveTo>
                    <a:pt x="1135613" y="107221"/>
                  </a:moveTo>
                  <a:lnTo>
                    <a:pt x="904160" y="107221"/>
                  </a:lnTo>
                  <a:lnTo>
                    <a:pt x="928348" y="108740"/>
                  </a:lnTo>
                  <a:lnTo>
                    <a:pt x="950651" y="113294"/>
                  </a:lnTo>
                  <a:lnTo>
                    <a:pt x="989603" y="131514"/>
                  </a:lnTo>
                  <a:lnTo>
                    <a:pt x="1021225" y="161251"/>
                  </a:lnTo>
                  <a:lnTo>
                    <a:pt x="1044051" y="201878"/>
                  </a:lnTo>
                  <a:lnTo>
                    <a:pt x="1058501" y="251929"/>
                  </a:lnTo>
                  <a:lnTo>
                    <a:pt x="1063318" y="311613"/>
                  </a:lnTo>
                  <a:lnTo>
                    <a:pt x="1062114" y="342659"/>
                  </a:lnTo>
                  <a:lnTo>
                    <a:pt x="1052481" y="397527"/>
                  </a:lnTo>
                  <a:lnTo>
                    <a:pt x="1033738" y="442656"/>
                  </a:lnTo>
                  <a:lnTo>
                    <a:pt x="1006513" y="477420"/>
                  </a:lnTo>
                  <a:lnTo>
                    <a:pt x="971069" y="501136"/>
                  </a:lnTo>
                  <a:lnTo>
                    <a:pt x="928348" y="512863"/>
                  </a:lnTo>
                  <a:lnTo>
                    <a:pt x="904160" y="514329"/>
                  </a:lnTo>
                  <a:lnTo>
                    <a:pt x="1136613" y="514329"/>
                  </a:lnTo>
                  <a:lnTo>
                    <a:pt x="1159650" y="476634"/>
                  </a:lnTo>
                  <a:lnTo>
                    <a:pt x="1175042" y="440248"/>
                  </a:lnTo>
                  <a:lnTo>
                    <a:pt x="1186037" y="400616"/>
                  </a:lnTo>
                  <a:lnTo>
                    <a:pt x="1192633" y="357737"/>
                  </a:lnTo>
                  <a:lnTo>
                    <a:pt x="1194832" y="311613"/>
                  </a:lnTo>
                  <a:lnTo>
                    <a:pt x="1192633" y="265489"/>
                  </a:lnTo>
                  <a:lnTo>
                    <a:pt x="1186037" y="222611"/>
                  </a:lnTo>
                  <a:lnTo>
                    <a:pt x="1175042" y="182978"/>
                  </a:lnTo>
                  <a:lnTo>
                    <a:pt x="1159650" y="146592"/>
                  </a:lnTo>
                  <a:lnTo>
                    <a:pt x="1140541" y="113452"/>
                  </a:lnTo>
                  <a:lnTo>
                    <a:pt x="1135613" y="107221"/>
                  </a:lnTo>
                  <a:close/>
                </a:path>
                <a:path w="4068445" h="621664">
                  <a:moveTo>
                    <a:pt x="1419950" y="13402"/>
                  </a:moveTo>
                  <a:lnTo>
                    <a:pt x="1279221" y="13402"/>
                  </a:lnTo>
                  <a:lnTo>
                    <a:pt x="1279221" y="608149"/>
                  </a:lnTo>
                  <a:lnTo>
                    <a:pt x="1406547" y="608149"/>
                  </a:lnTo>
                  <a:lnTo>
                    <a:pt x="1406547" y="211930"/>
                  </a:lnTo>
                  <a:lnTo>
                    <a:pt x="1534205" y="211930"/>
                  </a:lnTo>
                  <a:lnTo>
                    <a:pt x="1419950" y="13402"/>
                  </a:lnTo>
                  <a:close/>
                </a:path>
                <a:path w="4068445" h="621664">
                  <a:moveTo>
                    <a:pt x="1534205" y="211930"/>
                  </a:moveTo>
                  <a:lnTo>
                    <a:pt x="1406547" y="211930"/>
                  </a:lnTo>
                  <a:lnTo>
                    <a:pt x="1641095" y="608149"/>
                  </a:lnTo>
                  <a:lnTo>
                    <a:pt x="1783499" y="608149"/>
                  </a:lnTo>
                  <a:lnTo>
                    <a:pt x="1783499" y="423861"/>
                  </a:lnTo>
                  <a:lnTo>
                    <a:pt x="1656173" y="423861"/>
                  </a:lnTo>
                  <a:lnTo>
                    <a:pt x="1534205" y="211930"/>
                  </a:lnTo>
                  <a:close/>
                </a:path>
                <a:path w="4068445" h="621664">
                  <a:moveTo>
                    <a:pt x="1783499" y="13402"/>
                  </a:moveTo>
                  <a:lnTo>
                    <a:pt x="1656173" y="13402"/>
                  </a:lnTo>
                  <a:lnTo>
                    <a:pt x="1656173" y="423861"/>
                  </a:lnTo>
                  <a:lnTo>
                    <a:pt x="1783499" y="423861"/>
                  </a:lnTo>
                  <a:lnTo>
                    <a:pt x="1783499" y="13402"/>
                  </a:lnTo>
                  <a:close/>
                </a:path>
                <a:path w="4068445" h="621664">
                  <a:moveTo>
                    <a:pt x="2036750" y="13402"/>
                  </a:moveTo>
                  <a:lnTo>
                    <a:pt x="1896022" y="13402"/>
                  </a:lnTo>
                  <a:lnTo>
                    <a:pt x="1896022" y="608149"/>
                  </a:lnTo>
                  <a:lnTo>
                    <a:pt x="2023348" y="608149"/>
                  </a:lnTo>
                  <a:lnTo>
                    <a:pt x="2023348" y="211930"/>
                  </a:lnTo>
                  <a:lnTo>
                    <a:pt x="2151005" y="211930"/>
                  </a:lnTo>
                  <a:lnTo>
                    <a:pt x="2036750" y="13402"/>
                  </a:lnTo>
                  <a:close/>
                </a:path>
                <a:path w="4068445" h="621664">
                  <a:moveTo>
                    <a:pt x="2151005" y="211930"/>
                  </a:moveTo>
                  <a:lnTo>
                    <a:pt x="2023348" y="211930"/>
                  </a:lnTo>
                  <a:lnTo>
                    <a:pt x="2257896" y="608149"/>
                  </a:lnTo>
                  <a:lnTo>
                    <a:pt x="2400299" y="608149"/>
                  </a:lnTo>
                  <a:lnTo>
                    <a:pt x="2400299" y="423861"/>
                  </a:lnTo>
                  <a:lnTo>
                    <a:pt x="2272973" y="423861"/>
                  </a:lnTo>
                  <a:lnTo>
                    <a:pt x="2151005" y="211930"/>
                  </a:lnTo>
                  <a:close/>
                </a:path>
                <a:path w="4068445" h="621664">
                  <a:moveTo>
                    <a:pt x="2400299" y="13402"/>
                  </a:moveTo>
                  <a:lnTo>
                    <a:pt x="2272973" y="13402"/>
                  </a:lnTo>
                  <a:lnTo>
                    <a:pt x="2272973" y="423861"/>
                  </a:lnTo>
                  <a:lnTo>
                    <a:pt x="2400299" y="423861"/>
                  </a:lnTo>
                  <a:lnTo>
                    <a:pt x="2400299" y="13402"/>
                  </a:lnTo>
                  <a:close/>
                </a:path>
                <a:path w="4068445" h="621664">
                  <a:moveTo>
                    <a:pt x="2926632" y="13402"/>
                  </a:moveTo>
                  <a:lnTo>
                    <a:pt x="2512822" y="13402"/>
                  </a:lnTo>
                  <a:lnTo>
                    <a:pt x="2512822" y="608149"/>
                  </a:lnTo>
                  <a:lnTo>
                    <a:pt x="2933333" y="608149"/>
                  </a:lnTo>
                  <a:lnTo>
                    <a:pt x="2933333" y="500927"/>
                  </a:lnTo>
                  <a:lnTo>
                    <a:pt x="2640148" y="500927"/>
                  </a:lnTo>
                  <a:lnTo>
                    <a:pt x="2640148" y="362711"/>
                  </a:lnTo>
                  <a:lnTo>
                    <a:pt x="2916580" y="362711"/>
                  </a:lnTo>
                  <a:lnTo>
                    <a:pt x="2916580" y="257164"/>
                  </a:lnTo>
                  <a:lnTo>
                    <a:pt x="2640148" y="257164"/>
                  </a:lnTo>
                  <a:lnTo>
                    <a:pt x="2640148" y="120624"/>
                  </a:lnTo>
                  <a:lnTo>
                    <a:pt x="2926632" y="120624"/>
                  </a:lnTo>
                  <a:lnTo>
                    <a:pt x="2926632" y="13402"/>
                  </a:lnTo>
                  <a:close/>
                </a:path>
                <a:path w="4068445" h="621664">
                  <a:moveTo>
                    <a:pt x="3288564" y="0"/>
                  </a:moveTo>
                  <a:lnTo>
                    <a:pt x="3247204" y="2408"/>
                  </a:lnTo>
                  <a:lnTo>
                    <a:pt x="3208567" y="9633"/>
                  </a:lnTo>
                  <a:lnTo>
                    <a:pt x="3139459" y="38532"/>
                  </a:lnTo>
                  <a:lnTo>
                    <a:pt x="3083126" y="85023"/>
                  </a:lnTo>
                  <a:lnTo>
                    <a:pt x="3041452" y="147430"/>
                  </a:lnTo>
                  <a:lnTo>
                    <a:pt x="3026426" y="183764"/>
                  </a:lnTo>
                  <a:lnTo>
                    <a:pt x="3015693" y="223239"/>
                  </a:lnTo>
                  <a:lnTo>
                    <a:pt x="3009253" y="265855"/>
                  </a:lnTo>
                  <a:lnTo>
                    <a:pt x="3007107" y="311613"/>
                  </a:lnTo>
                  <a:lnTo>
                    <a:pt x="3009306" y="358470"/>
                  </a:lnTo>
                  <a:lnTo>
                    <a:pt x="3015902" y="401872"/>
                  </a:lnTo>
                  <a:lnTo>
                    <a:pt x="3026897" y="441819"/>
                  </a:lnTo>
                  <a:lnTo>
                    <a:pt x="3042289" y="478310"/>
                  </a:lnTo>
                  <a:lnTo>
                    <a:pt x="3061974" y="511031"/>
                  </a:lnTo>
                  <a:lnTo>
                    <a:pt x="3111397" y="564223"/>
                  </a:lnTo>
                  <a:lnTo>
                    <a:pt x="3174065" y="600819"/>
                  </a:lnTo>
                  <a:lnTo>
                    <a:pt x="3246524" y="619248"/>
                  </a:lnTo>
                  <a:lnTo>
                    <a:pt x="3286051" y="621551"/>
                  </a:lnTo>
                  <a:lnTo>
                    <a:pt x="3323589" y="619824"/>
                  </a:lnTo>
                  <a:lnTo>
                    <a:pt x="3390184" y="606002"/>
                  </a:lnTo>
                  <a:lnTo>
                    <a:pt x="3445942" y="578621"/>
                  </a:lnTo>
                  <a:lnTo>
                    <a:pt x="3491176" y="539250"/>
                  </a:lnTo>
                  <a:lnTo>
                    <a:pt x="3510200" y="514329"/>
                  </a:lnTo>
                  <a:lnTo>
                    <a:pt x="3287727" y="514329"/>
                  </a:lnTo>
                  <a:lnTo>
                    <a:pt x="3265476" y="512811"/>
                  </a:lnTo>
                  <a:lnTo>
                    <a:pt x="3225687" y="500665"/>
                  </a:lnTo>
                  <a:lnTo>
                    <a:pt x="3192337" y="476582"/>
                  </a:lnTo>
                  <a:lnTo>
                    <a:pt x="3166369" y="441819"/>
                  </a:lnTo>
                  <a:lnTo>
                    <a:pt x="3148516" y="396427"/>
                  </a:lnTo>
                  <a:lnTo>
                    <a:pt x="3139721" y="341979"/>
                  </a:lnTo>
                  <a:lnTo>
                    <a:pt x="3138621" y="311613"/>
                  </a:lnTo>
                  <a:lnTo>
                    <a:pt x="3139721" y="281614"/>
                  </a:lnTo>
                  <a:lnTo>
                    <a:pt x="3148516" y="227584"/>
                  </a:lnTo>
                  <a:lnTo>
                    <a:pt x="3166003" y="181826"/>
                  </a:lnTo>
                  <a:lnTo>
                    <a:pt x="3191552" y="146225"/>
                  </a:lnTo>
                  <a:lnTo>
                    <a:pt x="3224954" y="121357"/>
                  </a:lnTo>
                  <a:lnTo>
                    <a:pt x="3265581" y="108792"/>
                  </a:lnTo>
                  <a:lnTo>
                    <a:pt x="3288564" y="107221"/>
                  </a:lnTo>
                  <a:lnTo>
                    <a:pt x="3510530" y="107221"/>
                  </a:lnTo>
                  <a:lnTo>
                    <a:pt x="3499238" y="89369"/>
                  </a:lnTo>
                  <a:lnTo>
                    <a:pt x="3469501" y="57799"/>
                  </a:lnTo>
                  <a:lnTo>
                    <a:pt x="3434005" y="32512"/>
                  </a:lnTo>
                  <a:lnTo>
                    <a:pt x="3392017" y="14449"/>
                  </a:lnTo>
                  <a:lnTo>
                    <a:pt x="3343536" y="3612"/>
                  </a:lnTo>
                  <a:lnTo>
                    <a:pt x="3288564" y="0"/>
                  </a:lnTo>
                  <a:close/>
                </a:path>
                <a:path w="4068445" h="621664">
                  <a:moveTo>
                    <a:pt x="3422592" y="386166"/>
                  </a:moveTo>
                  <a:lnTo>
                    <a:pt x="3407932" y="439986"/>
                  </a:lnTo>
                  <a:lnTo>
                    <a:pt x="3380708" y="480823"/>
                  </a:lnTo>
                  <a:lnTo>
                    <a:pt x="3341128" y="505953"/>
                  </a:lnTo>
                  <a:lnTo>
                    <a:pt x="3287727" y="514329"/>
                  </a:lnTo>
                  <a:lnTo>
                    <a:pt x="3510200" y="514329"/>
                  </a:lnTo>
                  <a:lnTo>
                    <a:pt x="3525468" y="488257"/>
                  </a:lnTo>
                  <a:lnTo>
                    <a:pt x="3538400" y="458624"/>
                  </a:lnTo>
                  <a:lnTo>
                    <a:pt x="3548504" y="426269"/>
                  </a:lnTo>
                  <a:lnTo>
                    <a:pt x="3555781" y="391192"/>
                  </a:lnTo>
                  <a:lnTo>
                    <a:pt x="3422592" y="386166"/>
                  </a:lnTo>
                  <a:close/>
                </a:path>
                <a:path w="4068445" h="621664">
                  <a:moveTo>
                    <a:pt x="3510530" y="107221"/>
                  </a:moveTo>
                  <a:lnTo>
                    <a:pt x="3288564" y="107221"/>
                  </a:lnTo>
                  <a:lnTo>
                    <a:pt x="3314846" y="109211"/>
                  </a:lnTo>
                  <a:lnTo>
                    <a:pt x="3338406" y="115179"/>
                  </a:lnTo>
                  <a:lnTo>
                    <a:pt x="3377357" y="139053"/>
                  </a:lnTo>
                  <a:lnTo>
                    <a:pt x="3405001" y="176329"/>
                  </a:lnTo>
                  <a:lnTo>
                    <a:pt x="3420916" y="226171"/>
                  </a:lnTo>
                  <a:lnTo>
                    <a:pt x="3553268" y="221145"/>
                  </a:lnTo>
                  <a:lnTo>
                    <a:pt x="3541122" y="171041"/>
                  </a:lnTo>
                  <a:lnTo>
                    <a:pt x="3523112" y="127116"/>
                  </a:lnTo>
                  <a:lnTo>
                    <a:pt x="3510530" y="107221"/>
                  </a:lnTo>
                  <a:close/>
                </a:path>
                <a:path w="4068445" h="621664">
                  <a:moveTo>
                    <a:pt x="3889783" y="120624"/>
                  </a:moveTo>
                  <a:lnTo>
                    <a:pt x="3761619" y="120624"/>
                  </a:lnTo>
                  <a:lnTo>
                    <a:pt x="3761619" y="608149"/>
                  </a:lnTo>
                  <a:lnTo>
                    <a:pt x="3889783" y="608149"/>
                  </a:lnTo>
                  <a:lnTo>
                    <a:pt x="3889783" y="120624"/>
                  </a:lnTo>
                  <a:close/>
                </a:path>
                <a:path w="4068445" h="621664">
                  <a:moveTo>
                    <a:pt x="4068207" y="13402"/>
                  </a:moveTo>
                  <a:lnTo>
                    <a:pt x="3584033" y="13402"/>
                  </a:lnTo>
                  <a:lnTo>
                    <a:pt x="3584033" y="120624"/>
                  </a:lnTo>
                  <a:lnTo>
                    <a:pt x="4068207" y="120624"/>
                  </a:lnTo>
                  <a:lnTo>
                    <a:pt x="4068207" y="13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6541" y="4840417"/>
              <a:ext cx="7414226" cy="43508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0976" y="7311311"/>
              <a:ext cx="4264145" cy="351193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27139" y="7182414"/>
              <a:ext cx="575898" cy="58636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2955036" y="7353445"/>
              <a:ext cx="309880" cy="244475"/>
            </a:xfrm>
            <a:custGeom>
              <a:avLst/>
              <a:gdLst/>
              <a:ahLst/>
              <a:cxnLst/>
              <a:rect l="l" t="t" r="r" b="b"/>
              <a:pathLst>
                <a:path w="309879" h="244475">
                  <a:moveTo>
                    <a:pt x="309626" y="44361"/>
                  </a:moveTo>
                  <a:lnTo>
                    <a:pt x="306971" y="40398"/>
                  </a:lnTo>
                  <a:lnTo>
                    <a:pt x="306730" y="37871"/>
                  </a:lnTo>
                  <a:lnTo>
                    <a:pt x="306628" y="36830"/>
                  </a:lnTo>
                  <a:lnTo>
                    <a:pt x="279234" y="3492"/>
                  </a:lnTo>
                  <a:lnTo>
                    <a:pt x="276974" y="2806"/>
                  </a:lnTo>
                  <a:lnTo>
                    <a:pt x="276974" y="74345"/>
                  </a:lnTo>
                  <a:lnTo>
                    <a:pt x="276974" y="202565"/>
                  </a:lnTo>
                  <a:lnTo>
                    <a:pt x="275361" y="206438"/>
                  </a:lnTo>
                  <a:lnTo>
                    <a:pt x="272503" y="209308"/>
                  </a:lnTo>
                  <a:lnTo>
                    <a:pt x="269633" y="212166"/>
                  </a:lnTo>
                  <a:lnTo>
                    <a:pt x="265747" y="213779"/>
                  </a:lnTo>
                  <a:lnTo>
                    <a:pt x="261696" y="213779"/>
                  </a:lnTo>
                  <a:lnTo>
                    <a:pt x="47917" y="213779"/>
                  </a:lnTo>
                  <a:lnTo>
                    <a:pt x="43865" y="213779"/>
                  </a:lnTo>
                  <a:lnTo>
                    <a:pt x="39992" y="212166"/>
                  </a:lnTo>
                  <a:lnTo>
                    <a:pt x="37122" y="209308"/>
                  </a:lnTo>
                  <a:lnTo>
                    <a:pt x="34264" y="206438"/>
                  </a:lnTo>
                  <a:lnTo>
                    <a:pt x="32651" y="202565"/>
                  </a:lnTo>
                  <a:lnTo>
                    <a:pt x="32651" y="74345"/>
                  </a:lnTo>
                  <a:lnTo>
                    <a:pt x="146342" y="150139"/>
                  </a:lnTo>
                  <a:lnTo>
                    <a:pt x="151472" y="153555"/>
                  </a:lnTo>
                  <a:lnTo>
                    <a:pt x="158153" y="153555"/>
                  </a:lnTo>
                  <a:lnTo>
                    <a:pt x="163283" y="150139"/>
                  </a:lnTo>
                  <a:lnTo>
                    <a:pt x="276974" y="74345"/>
                  </a:lnTo>
                  <a:lnTo>
                    <a:pt x="276974" y="2806"/>
                  </a:lnTo>
                  <a:lnTo>
                    <a:pt x="275628" y="2400"/>
                  </a:lnTo>
                  <a:lnTo>
                    <a:pt x="275628" y="38531"/>
                  </a:lnTo>
                  <a:lnTo>
                    <a:pt x="154813" y="119075"/>
                  </a:lnTo>
                  <a:lnTo>
                    <a:pt x="33985" y="38544"/>
                  </a:lnTo>
                  <a:lnTo>
                    <a:pt x="34264" y="37871"/>
                  </a:lnTo>
                  <a:lnTo>
                    <a:pt x="37122" y="35013"/>
                  </a:lnTo>
                  <a:lnTo>
                    <a:pt x="39992" y="32143"/>
                  </a:lnTo>
                  <a:lnTo>
                    <a:pt x="43865" y="30543"/>
                  </a:lnTo>
                  <a:lnTo>
                    <a:pt x="47917" y="30543"/>
                  </a:lnTo>
                  <a:lnTo>
                    <a:pt x="261696" y="30543"/>
                  </a:lnTo>
                  <a:lnTo>
                    <a:pt x="265747" y="30543"/>
                  </a:lnTo>
                  <a:lnTo>
                    <a:pt x="269633" y="32143"/>
                  </a:lnTo>
                  <a:lnTo>
                    <a:pt x="272503" y="35013"/>
                  </a:lnTo>
                  <a:lnTo>
                    <a:pt x="275361" y="37871"/>
                  </a:lnTo>
                  <a:lnTo>
                    <a:pt x="275628" y="38531"/>
                  </a:lnTo>
                  <a:lnTo>
                    <a:pt x="275628" y="2400"/>
                  </a:lnTo>
                  <a:lnTo>
                    <a:pt x="270675" y="889"/>
                  </a:lnTo>
                  <a:lnTo>
                    <a:pt x="261696" y="0"/>
                  </a:lnTo>
                  <a:lnTo>
                    <a:pt x="47917" y="0"/>
                  </a:lnTo>
                  <a:lnTo>
                    <a:pt x="9804" y="20396"/>
                  </a:lnTo>
                  <a:lnTo>
                    <a:pt x="2641" y="40398"/>
                  </a:lnTo>
                  <a:lnTo>
                    <a:pt x="0" y="44361"/>
                  </a:lnTo>
                  <a:lnTo>
                    <a:pt x="1892" y="53835"/>
                  </a:lnTo>
                  <a:lnTo>
                    <a:pt x="2108" y="53987"/>
                  </a:lnTo>
                  <a:lnTo>
                    <a:pt x="2108" y="198513"/>
                  </a:lnTo>
                  <a:lnTo>
                    <a:pt x="2895" y="206438"/>
                  </a:lnTo>
                  <a:lnTo>
                    <a:pt x="2997" y="207492"/>
                  </a:lnTo>
                  <a:lnTo>
                    <a:pt x="5600" y="216039"/>
                  </a:lnTo>
                  <a:lnTo>
                    <a:pt x="38938" y="243433"/>
                  </a:lnTo>
                  <a:lnTo>
                    <a:pt x="47917" y="244322"/>
                  </a:lnTo>
                  <a:lnTo>
                    <a:pt x="261696" y="244322"/>
                  </a:lnTo>
                  <a:lnTo>
                    <a:pt x="299808" y="223926"/>
                  </a:lnTo>
                  <a:lnTo>
                    <a:pt x="307505" y="198513"/>
                  </a:lnTo>
                  <a:lnTo>
                    <a:pt x="307505" y="54000"/>
                  </a:lnTo>
                  <a:lnTo>
                    <a:pt x="307733" y="53835"/>
                  </a:lnTo>
                  <a:lnTo>
                    <a:pt x="309626" y="44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6684" y="8016798"/>
              <a:ext cx="3249718" cy="30300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27139" y="7873493"/>
              <a:ext cx="575898" cy="586369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2957180" y="8029248"/>
              <a:ext cx="290195" cy="290195"/>
            </a:xfrm>
            <a:custGeom>
              <a:avLst/>
              <a:gdLst/>
              <a:ahLst/>
              <a:cxnLst/>
              <a:rect l="l" t="t" r="r" b="b"/>
              <a:pathLst>
                <a:path w="290194" h="290195">
                  <a:moveTo>
                    <a:pt x="97149" y="192953"/>
                  </a:moveTo>
                  <a:lnTo>
                    <a:pt x="111789" y="244726"/>
                  </a:lnTo>
                  <a:lnTo>
                    <a:pt x="152540" y="267695"/>
                  </a:lnTo>
                  <a:lnTo>
                    <a:pt x="196751" y="282979"/>
                  </a:lnTo>
                  <a:lnTo>
                    <a:pt x="243550" y="290130"/>
                  </a:lnTo>
                  <a:lnTo>
                    <a:pt x="243364" y="290130"/>
                  </a:lnTo>
                  <a:lnTo>
                    <a:pt x="244179" y="276713"/>
                  </a:lnTo>
                  <a:lnTo>
                    <a:pt x="244292" y="259618"/>
                  </a:lnTo>
                  <a:lnTo>
                    <a:pt x="245218" y="259618"/>
                  </a:lnTo>
                  <a:lnTo>
                    <a:pt x="204087" y="253333"/>
                  </a:lnTo>
                  <a:lnTo>
                    <a:pt x="165078" y="239848"/>
                  </a:lnTo>
                  <a:lnTo>
                    <a:pt x="129121" y="219581"/>
                  </a:lnTo>
                  <a:lnTo>
                    <a:pt x="97149" y="192953"/>
                  </a:lnTo>
                  <a:close/>
                </a:path>
                <a:path w="290194" h="290195">
                  <a:moveTo>
                    <a:pt x="244292" y="276713"/>
                  </a:moveTo>
                  <a:lnTo>
                    <a:pt x="243832" y="282434"/>
                  </a:lnTo>
                  <a:lnTo>
                    <a:pt x="243418" y="289242"/>
                  </a:lnTo>
                  <a:lnTo>
                    <a:pt x="243364" y="290130"/>
                  </a:lnTo>
                  <a:lnTo>
                    <a:pt x="244292" y="290130"/>
                  </a:lnTo>
                  <a:lnTo>
                    <a:pt x="244292" y="276713"/>
                  </a:lnTo>
                  <a:close/>
                </a:path>
                <a:path w="290194" h="290195">
                  <a:moveTo>
                    <a:pt x="255090" y="255118"/>
                  </a:moveTo>
                  <a:lnTo>
                    <a:pt x="252226" y="257981"/>
                  </a:lnTo>
                  <a:lnTo>
                    <a:pt x="248274" y="259618"/>
                  </a:lnTo>
                  <a:lnTo>
                    <a:pt x="245218" y="259618"/>
                  </a:lnTo>
                  <a:lnTo>
                    <a:pt x="244292" y="274860"/>
                  </a:lnTo>
                  <a:lnTo>
                    <a:pt x="244292" y="290130"/>
                  </a:lnTo>
                  <a:lnTo>
                    <a:pt x="253271" y="289242"/>
                  </a:lnTo>
                  <a:lnTo>
                    <a:pt x="261823" y="286643"/>
                  </a:lnTo>
                  <a:lnTo>
                    <a:pt x="269708" y="282434"/>
                  </a:lnTo>
                  <a:lnTo>
                    <a:pt x="276685" y="276713"/>
                  </a:lnTo>
                  <a:lnTo>
                    <a:pt x="255090" y="255118"/>
                  </a:lnTo>
                  <a:close/>
                </a:path>
                <a:path w="290194" h="290195">
                  <a:moveTo>
                    <a:pt x="259562" y="193578"/>
                  </a:moveTo>
                  <a:lnTo>
                    <a:pt x="259562" y="248370"/>
                  </a:lnTo>
                  <a:lnTo>
                    <a:pt x="257953" y="252254"/>
                  </a:lnTo>
                  <a:lnTo>
                    <a:pt x="255090" y="255118"/>
                  </a:lnTo>
                  <a:lnTo>
                    <a:pt x="276685" y="276713"/>
                  </a:lnTo>
                  <a:lnTo>
                    <a:pt x="290102" y="197418"/>
                  </a:lnTo>
                  <a:lnTo>
                    <a:pt x="269161" y="197418"/>
                  </a:lnTo>
                  <a:lnTo>
                    <a:pt x="259562" y="193578"/>
                  </a:lnTo>
                  <a:close/>
                </a:path>
                <a:path w="290194" h="290195">
                  <a:moveTo>
                    <a:pt x="245218" y="259618"/>
                  </a:moveTo>
                  <a:lnTo>
                    <a:pt x="244292" y="259618"/>
                  </a:lnTo>
                  <a:lnTo>
                    <a:pt x="244292" y="274860"/>
                  </a:lnTo>
                  <a:lnTo>
                    <a:pt x="245218" y="259618"/>
                  </a:lnTo>
                  <a:close/>
                </a:path>
                <a:path w="290194" h="290195">
                  <a:moveTo>
                    <a:pt x="30483" y="44883"/>
                  </a:moveTo>
                  <a:lnTo>
                    <a:pt x="0" y="46736"/>
                  </a:lnTo>
                  <a:lnTo>
                    <a:pt x="7055" y="92907"/>
                  </a:lnTo>
                  <a:lnTo>
                    <a:pt x="7123" y="93351"/>
                  </a:lnTo>
                  <a:lnTo>
                    <a:pt x="22406" y="137562"/>
                  </a:lnTo>
                  <a:lnTo>
                    <a:pt x="45375" y="178313"/>
                  </a:lnTo>
                  <a:lnTo>
                    <a:pt x="75554" y="214548"/>
                  </a:lnTo>
                  <a:lnTo>
                    <a:pt x="97149" y="192953"/>
                  </a:lnTo>
                  <a:lnTo>
                    <a:pt x="70521" y="160981"/>
                  </a:lnTo>
                  <a:lnTo>
                    <a:pt x="50254" y="125024"/>
                  </a:lnTo>
                  <a:lnTo>
                    <a:pt x="36769" y="86014"/>
                  </a:lnTo>
                  <a:lnTo>
                    <a:pt x="30625" y="45810"/>
                  </a:lnTo>
                  <a:lnTo>
                    <a:pt x="30511" y="45067"/>
                  </a:lnTo>
                  <a:lnTo>
                    <a:pt x="30483" y="44883"/>
                  </a:lnTo>
                  <a:close/>
                </a:path>
                <a:path w="290194" h="290195">
                  <a:moveTo>
                    <a:pt x="175577" y="190875"/>
                  </a:moveTo>
                  <a:lnTo>
                    <a:pt x="168823" y="204570"/>
                  </a:lnTo>
                  <a:lnTo>
                    <a:pt x="175950" y="208085"/>
                  </a:lnTo>
                  <a:lnTo>
                    <a:pt x="184582" y="205546"/>
                  </a:lnTo>
                  <a:lnTo>
                    <a:pt x="188671" y="198731"/>
                  </a:lnTo>
                  <a:lnTo>
                    <a:pt x="175577" y="190875"/>
                  </a:lnTo>
                  <a:close/>
                </a:path>
                <a:path w="290194" h="290195">
                  <a:moveTo>
                    <a:pt x="99227" y="114525"/>
                  </a:moveTo>
                  <a:lnTo>
                    <a:pt x="120302" y="169800"/>
                  </a:lnTo>
                  <a:lnTo>
                    <a:pt x="168823" y="204570"/>
                  </a:lnTo>
                  <a:lnTo>
                    <a:pt x="175577" y="190875"/>
                  </a:lnTo>
                  <a:lnTo>
                    <a:pt x="162483" y="183019"/>
                  </a:lnTo>
                  <a:lnTo>
                    <a:pt x="170311" y="169971"/>
                  </a:lnTo>
                  <a:lnTo>
                    <a:pt x="160859" y="164302"/>
                  </a:lnTo>
                  <a:lnTo>
                    <a:pt x="141897" y="148205"/>
                  </a:lnTo>
                  <a:lnTo>
                    <a:pt x="125800" y="129243"/>
                  </a:lnTo>
                  <a:lnTo>
                    <a:pt x="124826" y="127619"/>
                  </a:lnTo>
                  <a:lnTo>
                    <a:pt x="107083" y="127619"/>
                  </a:lnTo>
                  <a:lnTo>
                    <a:pt x="99227" y="114525"/>
                  </a:lnTo>
                  <a:close/>
                </a:path>
                <a:path w="290194" h="290195">
                  <a:moveTo>
                    <a:pt x="185388" y="144844"/>
                  </a:moveTo>
                  <a:lnTo>
                    <a:pt x="170414" y="169800"/>
                  </a:lnTo>
                  <a:lnTo>
                    <a:pt x="170311" y="169971"/>
                  </a:lnTo>
                  <a:lnTo>
                    <a:pt x="182331" y="177180"/>
                  </a:lnTo>
                  <a:lnTo>
                    <a:pt x="175577" y="190875"/>
                  </a:lnTo>
                  <a:lnTo>
                    <a:pt x="188671" y="198731"/>
                  </a:lnTo>
                  <a:lnTo>
                    <a:pt x="204885" y="171708"/>
                  </a:lnTo>
                  <a:lnTo>
                    <a:pt x="192811" y="166878"/>
                  </a:lnTo>
                  <a:lnTo>
                    <a:pt x="198482" y="152700"/>
                  </a:lnTo>
                  <a:lnTo>
                    <a:pt x="185388" y="144844"/>
                  </a:lnTo>
                  <a:close/>
                </a:path>
                <a:path w="290194" h="290195">
                  <a:moveTo>
                    <a:pt x="274832" y="183240"/>
                  </a:moveTo>
                  <a:lnTo>
                    <a:pt x="259562" y="183240"/>
                  </a:lnTo>
                  <a:lnTo>
                    <a:pt x="259562" y="193578"/>
                  </a:lnTo>
                  <a:lnTo>
                    <a:pt x="269161" y="197418"/>
                  </a:lnTo>
                  <a:lnTo>
                    <a:pt x="274832" y="183240"/>
                  </a:lnTo>
                  <a:close/>
                </a:path>
                <a:path w="290194" h="290195">
                  <a:moveTo>
                    <a:pt x="280503" y="169062"/>
                  </a:moveTo>
                  <a:lnTo>
                    <a:pt x="269161" y="197418"/>
                  </a:lnTo>
                  <a:lnTo>
                    <a:pt x="290102" y="197418"/>
                  </a:lnTo>
                  <a:lnTo>
                    <a:pt x="290102" y="176996"/>
                  </a:lnTo>
                  <a:lnTo>
                    <a:pt x="286301" y="171381"/>
                  </a:lnTo>
                  <a:lnTo>
                    <a:pt x="280503" y="169062"/>
                  </a:lnTo>
                  <a:close/>
                </a:path>
                <a:path w="290194" h="290195">
                  <a:moveTo>
                    <a:pt x="204153" y="138522"/>
                  </a:moveTo>
                  <a:lnTo>
                    <a:pt x="198482" y="152700"/>
                  </a:lnTo>
                  <a:lnTo>
                    <a:pt x="211576" y="160556"/>
                  </a:lnTo>
                  <a:lnTo>
                    <a:pt x="204885" y="171708"/>
                  </a:lnTo>
                  <a:lnTo>
                    <a:pt x="259562" y="193578"/>
                  </a:lnTo>
                  <a:lnTo>
                    <a:pt x="259562" y="183240"/>
                  </a:lnTo>
                  <a:lnTo>
                    <a:pt x="274832" y="183240"/>
                  </a:lnTo>
                  <a:lnTo>
                    <a:pt x="280503" y="169062"/>
                  </a:lnTo>
                  <a:lnTo>
                    <a:pt x="204153" y="138522"/>
                  </a:lnTo>
                  <a:close/>
                </a:path>
                <a:path w="290194" h="290195">
                  <a:moveTo>
                    <a:pt x="170311" y="169971"/>
                  </a:moveTo>
                  <a:lnTo>
                    <a:pt x="162483" y="183019"/>
                  </a:lnTo>
                  <a:lnTo>
                    <a:pt x="175577" y="190875"/>
                  </a:lnTo>
                  <a:lnTo>
                    <a:pt x="182331" y="177180"/>
                  </a:lnTo>
                  <a:lnTo>
                    <a:pt x="170311" y="169971"/>
                  </a:lnTo>
                  <a:close/>
                </a:path>
                <a:path w="290194" h="290195">
                  <a:moveTo>
                    <a:pt x="198482" y="152700"/>
                  </a:moveTo>
                  <a:lnTo>
                    <a:pt x="192811" y="166878"/>
                  </a:lnTo>
                  <a:lnTo>
                    <a:pt x="204885" y="171708"/>
                  </a:lnTo>
                  <a:lnTo>
                    <a:pt x="211576" y="160556"/>
                  </a:lnTo>
                  <a:lnTo>
                    <a:pt x="198482" y="152700"/>
                  </a:lnTo>
                  <a:close/>
                </a:path>
                <a:path w="290194" h="290195">
                  <a:moveTo>
                    <a:pt x="197194" y="135739"/>
                  </a:moveTo>
                  <a:lnTo>
                    <a:pt x="188932" y="138522"/>
                  </a:lnTo>
                  <a:lnTo>
                    <a:pt x="189181" y="138522"/>
                  </a:lnTo>
                  <a:lnTo>
                    <a:pt x="185388" y="144844"/>
                  </a:lnTo>
                  <a:lnTo>
                    <a:pt x="198482" y="152700"/>
                  </a:lnTo>
                  <a:lnTo>
                    <a:pt x="204153" y="138522"/>
                  </a:lnTo>
                  <a:lnTo>
                    <a:pt x="197194" y="135739"/>
                  </a:lnTo>
                  <a:close/>
                </a:path>
                <a:path w="290194" h="290195">
                  <a:moveTo>
                    <a:pt x="112922" y="107771"/>
                  </a:moveTo>
                  <a:lnTo>
                    <a:pt x="99227" y="114525"/>
                  </a:lnTo>
                  <a:lnTo>
                    <a:pt x="107083" y="127619"/>
                  </a:lnTo>
                  <a:lnTo>
                    <a:pt x="120131" y="119790"/>
                  </a:lnTo>
                  <a:lnTo>
                    <a:pt x="112922" y="107771"/>
                  </a:lnTo>
                  <a:close/>
                </a:path>
                <a:path w="290194" h="290195">
                  <a:moveTo>
                    <a:pt x="120131" y="119790"/>
                  </a:moveTo>
                  <a:lnTo>
                    <a:pt x="107083" y="127619"/>
                  </a:lnTo>
                  <a:lnTo>
                    <a:pt x="124826" y="127619"/>
                  </a:lnTo>
                  <a:lnTo>
                    <a:pt x="120131" y="119790"/>
                  </a:lnTo>
                  <a:close/>
                </a:path>
                <a:path w="290194" h="290195">
                  <a:moveTo>
                    <a:pt x="91370" y="101431"/>
                  </a:moveTo>
                  <a:lnTo>
                    <a:pt x="84556" y="105520"/>
                  </a:lnTo>
                  <a:lnTo>
                    <a:pt x="82016" y="114152"/>
                  </a:lnTo>
                  <a:lnTo>
                    <a:pt x="85532" y="121279"/>
                  </a:lnTo>
                  <a:lnTo>
                    <a:pt x="99227" y="114525"/>
                  </a:lnTo>
                  <a:lnTo>
                    <a:pt x="91370" y="101431"/>
                  </a:lnTo>
                  <a:close/>
                </a:path>
                <a:path w="290194" h="290195">
                  <a:moveTo>
                    <a:pt x="140163" y="107771"/>
                  </a:moveTo>
                  <a:lnTo>
                    <a:pt x="112922" y="107771"/>
                  </a:lnTo>
                  <a:lnTo>
                    <a:pt x="120131" y="119790"/>
                  </a:lnTo>
                  <a:lnTo>
                    <a:pt x="140163" y="107771"/>
                  </a:lnTo>
                  <a:close/>
                </a:path>
                <a:path w="290194" h="290195">
                  <a:moveTo>
                    <a:pt x="118394" y="85217"/>
                  </a:moveTo>
                  <a:lnTo>
                    <a:pt x="91370" y="101431"/>
                  </a:lnTo>
                  <a:lnTo>
                    <a:pt x="99227" y="114525"/>
                  </a:lnTo>
                  <a:lnTo>
                    <a:pt x="112922" y="107771"/>
                  </a:lnTo>
                  <a:lnTo>
                    <a:pt x="140163" y="107771"/>
                  </a:lnTo>
                  <a:lnTo>
                    <a:pt x="145258" y="104714"/>
                  </a:lnTo>
                  <a:lnTo>
                    <a:pt x="140804" y="97291"/>
                  </a:lnTo>
                  <a:lnTo>
                    <a:pt x="123224" y="97291"/>
                  </a:lnTo>
                  <a:lnTo>
                    <a:pt x="118394" y="85217"/>
                  </a:lnTo>
                  <a:close/>
                </a:path>
                <a:path w="290194" h="290195">
                  <a:moveTo>
                    <a:pt x="151606" y="86014"/>
                  </a:moveTo>
                  <a:lnTo>
                    <a:pt x="151415" y="86014"/>
                  </a:lnTo>
                  <a:lnTo>
                    <a:pt x="137402" y="91620"/>
                  </a:lnTo>
                  <a:lnTo>
                    <a:pt x="145258" y="104714"/>
                  </a:lnTo>
                  <a:lnTo>
                    <a:pt x="151685" y="100858"/>
                  </a:lnTo>
                  <a:lnTo>
                    <a:pt x="154363" y="92907"/>
                  </a:lnTo>
                  <a:lnTo>
                    <a:pt x="151606" y="86014"/>
                  </a:lnTo>
                  <a:close/>
                </a:path>
                <a:path w="290194" h="290195">
                  <a:moveTo>
                    <a:pt x="129545" y="78526"/>
                  </a:moveTo>
                  <a:lnTo>
                    <a:pt x="118394" y="85217"/>
                  </a:lnTo>
                  <a:lnTo>
                    <a:pt x="123224" y="97291"/>
                  </a:lnTo>
                  <a:lnTo>
                    <a:pt x="137402" y="91620"/>
                  </a:lnTo>
                  <a:lnTo>
                    <a:pt x="129545" y="78526"/>
                  </a:lnTo>
                  <a:close/>
                </a:path>
                <a:path w="290194" h="290195">
                  <a:moveTo>
                    <a:pt x="137402" y="91620"/>
                  </a:moveTo>
                  <a:lnTo>
                    <a:pt x="123224" y="97291"/>
                  </a:lnTo>
                  <a:lnTo>
                    <a:pt x="140804" y="97291"/>
                  </a:lnTo>
                  <a:lnTo>
                    <a:pt x="137402" y="91620"/>
                  </a:lnTo>
                  <a:close/>
                </a:path>
                <a:path w="290194" h="290195">
                  <a:moveTo>
                    <a:pt x="148611" y="78526"/>
                  </a:moveTo>
                  <a:lnTo>
                    <a:pt x="129545" y="78526"/>
                  </a:lnTo>
                  <a:lnTo>
                    <a:pt x="137402" y="91620"/>
                  </a:lnTo>
                  <a:lnTo>
                    <a:pt x="151415" y="86014"/>
                  </a:lnTo>
                  <a:lnTo>
                    <a:pt x="151606" y="86014"/>
                  </a:lnTo>
                  <a:lnTo>
                    <a:pt x="148611" y="78526"/>
                  </a:lnTo>
                  <a:close/>
                </a:path>
                <a:path w="290194" h="290195">
                  <a:moveTo>
                    <a:pt x="106862" y="15270"/>
                  </a:moveTo>
                  <a:lnTo>
                    <a:pt x="92684" y="20941"/>
                  </a:lnTo>
                  <a:lnTo>
                    <a:pt x="118394" y="85217"/>
                  </a:lnTo>
                  <a:lnTo>
                    <a:pt x="129545" y="78526"/>
                  </a:lnTo>
                  <a:lnTo>
                    <a:pt x="148611" y="78526"/>
                  </a:lnTo>
                  <a:lnTo>
                    <a:pt x="129416" y="30540"/>
                  </a:lnTo>
                  <a:lnTo>
                    <a:pt x="106862" y="30540"/>
                  </a:lnTo>
                  <a:lnTo>
                    <a:pt x="106862" y="15270"/>
                  </a:lnTo>
                  <a:close/>
                </a:path>
                <a:path w="290194" h="290195">
                  <a:moveTo>
                    <a:pt x="13389" y="13417"/>
                  </a:moveTo>
                  <a:lnTo>
                    <a:pt x="0" y="46736"/>
                  </a:lnTo>
                  <a:lnTo>
                    <a:pt x="30483" y="44883"/>
                  </a:lnTo>
                  <a:lnTo>
                    <a:pt x="30511" y="41760"/>
                  </a:lnTo>
                  <a:lnTo>
                    <a:pt x="32120" y="37876"/>
                  </a:lnTo>
                  <a:lnTo>
                    <a:pt x="34984" y="35012"/>
                  </a:lnTo>
                  <a:lnTo>
                    <a:pt x="13389" y="13417"/>
                  </a:lnTo>
                  <a:close/>
                </a:path>
                <a:path w="290194" h="290195">
                  <a:moveTo>
                    <a:pt x="45782" y="0"/>
                  </a:moveTo>
                  <a:lnTo>
                    <a:pt x="36803" y="888"/>
                  </a:lnTo>
                  <a:lnTo>
                    <a:pt x="28251" y="3487"/>
                  </a:lnTo>
                  <a:lnTo>
                    <a:pt x="20366" y="7696"/>
                  </a:lnTo>
                  <a:lnTo>
                    <a:pt x="13389" y="13417"/>
                  </a:lnTo>
                  <a:lnTo>
                    <a:pt x="34984" y="35012"/>
                  </a:lnTo>
                  <a:lnTo>
                    <a:pt x="37848" y="32148"/>
                  </a:lnTo>
                  <a:lnTo>
                    <a:pt x="41732" y="30540"/>
                  </a:lnTo>
                  <a:lnTo>
                    <a:pt x="45782" y="30540"/>
                  </a:lnTo>
                  <a:lnTo>
                    <a:pt x="45782" y="0"/>
                  </a:lnTo>
                  <a:close/>
                </a:path>
                <a:path w="290194" h="290195">
                  <a:moveTo>
                    <a:pt x="106862" y="0"/>
                  </a:moveTo>
                  <a:lnTo>
                    <a:pt x="45782" y="0"/>
                  </a:lnTo>
                  <a:lnTo>
                    <a:pt x="45782" y="30540"/>
                  </a:lnTo>
                  <a:lnTo>
                    <a:pt x="96523" y="30540"/>
                  </a:lnTo>
                  <a:lnTo>
                    <a:pt x="92684" y="20941"/>
                  </a:lnTo>
                  <a:lnTo>
                    <a:pt x="106862" y="15270"/>
                  </a:lnTo>
                  <a:lnTo>
                    <a:pt x="106862" y="0"/>
                  </a:lnTo>
                  <a:close/>
                </a:path>
                <a:path w="290194" h="290195">
                  <a:moveTo>
                    <a:pt x="121040" y="9598"/>
                  </a:moveTo>
                  <a:lnTo>
                    <a:pt x="106862" y="15270"/>
                  </a:lnTo>
                  <a:lnTo>
                    <a:pt x="106862" y="30540"/>
                  </a:lnTo>
                  <a:lnTo>
                    <a:pt x="129416" y="30540"/>
                  </a:lnTo>
                  <a:lnTo>
                    <a:pt x="121040" y="9598"/>
                  </a:lnTo>
                  <a:close/>
                </a:path>
                <a:path w="290194" h="290195">
                  <a:moveTo>
                    <a:pt x="113106" y="0"/>
                  </a:moveTo>
                  <a:lnTo>
                    <a:pt x="106862" y="0"/>
                  </a:lnTo>
                  <a:lnTo>
                    <a:pt x="106862" y="15270"/>
                  </a:lnTo>
                  <a:lnTo>
                    <a:pt x="121040" y="9598"/>
                  </a:lnTo>
                  <a:lnTo>
                    <a:pt x="118721" y="3801"/>
                  </a:lnTo>
                  <a:lnTo>
                    <a:pt x="1131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30719" y="5677445"/>
              <a:ext cx="4708481" cy="829262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49283" y="5559427"/>
              <a:ext cx="2113868" cy="5617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723"/>
            <a:ext cx="20104100" cy="11310620"/>
            <a:chOff x="0" y="-723"/>
            <a:chExt cx="20104100" cy="11310620"/>
          </a:xfrm>
        </p:grpSpPr>
        <p:sp>
          <p:nvSpPr>
            <p:cNvPr id="3" name="object 3" descr=""/>
            <p:cNvSpPr/>
            <p:nvPr/>
          </p:nvSpPr>
          <p:spPr>
            <a:xfrm>
              <a:off x="0" y="-723"/>
              <a:ext cx="5909310" cy="11310620"/>
            </a:xfrm>
            <a:custGeom>
              <a:avLst/>
              <a:gdLst/>
              <a:ahLst/>
              <a:cxnLst/>
              <a:rect l="l" t="t" r="r" b="b"/>
              <a:pathLst>
                <a:path w="5909310" h="11310620">
                  <a:moveTo>
                    <a:pt x="0" y="11310003"/>
                  </a:moveTo>
                  <a:lnTo>
                    <a:pt x="5909148" y="11310003"/>
                  </a:lnTo>
                  <a:lnTo>
                    <a:pt x="5909148" y="0"/>
                  </a:lnTo>
                  <a:lnTo>
                    <a:pt x="0" y="0"/>
                  </a:lnTo>
                  <a:lnTo>
                    <a:pt x="0" y="11310003"/>
                  </a:lnTo>
                  <a:close/>
                </a:path>
              </a:pathLst>
            </a:custGeom>
            <a:solidFill>
              <a:srgbClr val="C40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09155" y="-718"/>
              <a:ext cx="19495135" cy="11309985"/>
            </a:xfrm>
            <a:custGeom>
              <a:avLst/>
              <a:gdLst/>
              <a:ahLst/>
              <a:cxnLst/>
              <a:rect l="l" t="t" r="r" b="b"/>
              <a:pathLst>
                <a:path w="19495135" h="11309985">
                  <a:moveTo>
                    <a:pt x="168313" y="10345445"/>
                  </a:moveTo>
                  <a:lnTo>
                    <a:pt x="146265" y="10345445"/>
                  </a:lnTo>
                  <a:lnTo>
                    <a:pt x="120446" y="10451186"/>
                  </a:lnTo>
                  <a:lnTo>
                    <a:pt x="103327" y="10381640"/>
                  </a:lnTo>
                  <a:lnTo>
                    <a:pt x="94437" y="10345445"/>
                  </a:lnTo>
                  <a:lnTo>
                    <a:pt x="73698" y="10345445"/>
                  </a:lnTo>
                  <a:lnTo>
                    <a:pt x="47688" y="10451186"/>
                  </a:lnTo>
                  <a:lnTo>
                    <a:pt x="21678" y="10345445"/>
                  </a:lnTo>
                  <a:lnTo>
                    <a:pt x="0" y="10345445"/>
                  </a:lnTo>
                  <a:lnTo>
                    <a:pt x="35433" y="10479265"/>
                  </a:lnTo>
                  <a:lnTo>
                    <a:pt x="59182" y="10479265"/>
                  </a:lnTo>
                  <a:lnTo>
                    <a:pt x="66344" y="10451186"/>
                  </a:lnTo>
                  <a:lnTo>
                    <a:pt x="84061" y="10381640"/>
                  </a:lnTo>
                  <a:lnTo>
                    <a:pt x="108940" y="10479265"/>
                  </a:lnTo>
                  <a:lnTo>
                    <a:pt x="132689" y="10479265"/>
                  </a:lnTo>
                  <a:lnTo>
                    <a:pt x="140169" y="10451186"/>
                  </a:lnTo>
                  <a:lnTo>
                    <a:pt x="168313" y="10345445"/>
                  </a:lnTo>
                  <a:close/>
                </a:path>
                <a:path w="19495135" h="11309985">
                  <a:moveTo>
                    <a:pt x="348869" y="10345445"/>
                  </a:moveTo>
                  <a:lnTo>
                    <a:pt x="326821" y="10345445"/>
                  </a:lnTo>
                  <a:lnTo>
                    <a:pt x="301002" y="10451186"/>
                  </a:lnTo>
                  <a:lnTo>
                    <a:pt x="283895" y="10381640"/>
                  </a:lnTo>
                  <a:lnTo>
                    <a:pt x="274993" y="10345445"/>
                  </a:lnTo>
                  <a:lnTo>
                    <a:pt x="254254" y="10345445"/>
                  </a:lnTo>
                  <a:lnTo>
                    <a:pt x="228244" y="10451186"/>
                  </a:lnTo>
                  <a:lnTo>
                    <a:pt x="202234" y="10345445"/>
                  </a:lnTo>
                  <a:lnTo>
                    <a:pt x="180568" y="10345445"/>
                  </a:lnTo>
                  <a:lnTo>
                    <a:pt x="216001" y="10479265"/>
                  </a:lnTo>
                  <a:lnTo>
                    <a:pt x="239750" y="10479265"/>
                  </a:lnTo>
                  <a:lnTo>
                    <a:pt x="246900" y="10451186"/>
                  </a:lnTo>
                  <a:lnTo>
                    <a:pt x="264629" y="10381640"/>
                  </a:lnTo>
                  <a:lnTo>
                    <a:pt x="289509" y="10479265"/>
                  </a:lnTo>
                  <a:lnTo>
                    <a:pt x="313258" y="10479265"/>
                  </a:lnTo>
                  <a:lnTo>
                    <a:pt x="320725" y="10451186"/>
                  </a:lnTo>
                  <a:lnTo>
                    <a:pt x="348869" y="10345445"/>
                  </a:lnTo>
                  <a:close/>
                </a:path>
                <a:path w="19495135" h="11309985">
                  <a:moveTo>
                    <a:pt x="477697" y="850138"/>
                  </a:moveTo>
                  <a:lnTo>
                    <a:pt x="476478" y="820153"/>
                  </a:lnTo>
                  <a:lnTo>
                    <a:pt x="476465" y="819924"/>
                  </a:lnTo>
                  <a:lnTo>
                    <a:pt x="472846" y="792289"/>
                  </a:lnTo>
                  <a:lnTo>
                    <a:pt x="472795" y="791883"/>
                  </a:lnTo>
                  <a:lnTo>
                    <a:pt x="466788" y="766521"/>
                  </a:lnTo>
                  <a:lnTo>
                    <a:pt x="466674" y="766013"/>
                  </a:lnTo>
                  <a:lnTo>
                    <a:pt x="458089" y="742327"/>
                  </a:lnTo>
                  <a:lnTo>
                    <a:pt x="435140" y="702576"/>
                  </a:lnTo>
                  <a:lnTo>
                    <a:pt x="416712" y="683260"/>
                  </a:lnTo>
                  <a:lnTo>
                    <a:pt x="416712" y="850138"/>
                  </a:lnTo>
                  <a:lnTo>
                    <a:pt x="415150" y="883729"/>
                  </a:lnTo>
                  <a:lnTo>
                    <a:pt x="402628" y="938441"/>
                  </a:lnTo>
                  <a:lnTo>
                    <a:pt x="377812" y="976249"/>
                  </a:lnTo>
                  <a:lnTo>
                    <a:pt x="342150" y="995311"/>
                  </a:lnTo>
                  <a:lnTo>
                    <a:pt x="320344" y="997699"/>
                  </a:lnTo>
                  <a:lnTo>
                    <a:pt x="298767" y="995311"/>
                  </a:lnTo>
                  <a:lnTo>
                    <a:pt x="263372" y="976249"/>
                  </a:lnTo>
                  <a:lnTo>
                    <a:pt x="238594" y="938441"/>
                  </a:lnTo>
                  <a:lnTo>
                    <a:pt x="226072" y="883729"/>
                  </a:lnTo>
                  <a:lnTo>
                    <a:pt x="224510" y="850138"/>
                  </a:lnTo>
                  <a:lnTo>
                    <a:pt x="225196" y="827100"/>
                  </a:lnTo>
                  <a:lnTo>
                    <a:pt x="230632" y="786536"/>
                  </a:lnTo>
                  <a:lnTo>
                    <a:pt x="249288" y="739876"/>
                  </a:lnTo>
                  <a:lnTo>
                    <a:pt x="279501" y="711288"/>
                  </a:lnTo>
                  <a:lnTo>
                    <a:pt x="320344" y="701497"/>
                  </a:lnTo>
                  <a:lnTo>
                    <a:pt x="335241" y="702576"/>
                  </a:lnTo>
                  <a:lnTo>
                    <a:pt x="372605" y="718921"/>
                  </a:lnTo>
                  <a:lnTo>
                    <a:pt x="399148" y="753427"/>
                  </a:lnTo>
                  <a:lnTo>
                    <a:pt x="413854" y="805903"/>
                  </a:lnTo>
                  <a:lnTo>
                    <a:pt x="416712" y="850138"/>
                  </a:lnTo>
                  <a:lnTo>
                    <a:pt x="416712" y="683260"/>
                  </a:lnTo>
                  <a:lnTo>
                    <a:pt x="365391" y="653846"/>
                  </a:lnTo>
                  <a:lnTo>
                    <a:pt x="320344" y="647585"/>
                  </a:lnTo>
                  <a:lnTo>
                    <a:pt x="297167" y="649160"/>
                  </a:lnTo>
                  <a:lnTo>
                    <a:pt x="255511" y="661682"/>
                  </a:lnTo>
                  <a:lnTo>
                    <a:pt x="220560" y="686219"/>
                  </a:lnTo>
                  <a:lnTo>
                    <a:pt x="206121" y="702310"/>
                  </a:lnTo>
                  <a:lnTo>
                    <a:pt x="205994" y="702449"/>
                  </a:lnTo>
                  <a:lnTo>
                    <a:pt x="193332" y="721334"/>
                  </a:lnTo>
                  <a:lnTo>
                    <a:pt x="182587" y="742873"/>
                  </a:lnTo>
                  <a:lnTo>
                    <a:pt x="174244" y="766521"/>
                  </a:lnTo>
                  <a:lnTo>
                    <a:pt x="168389" y="791883"/>
                  </a:lnTo>
                  <a:lnTo>
                    <a:pt x="168287" y="792289"/>
                  </a:lnTo>
                  <a:lnTo>
                    <a:pt x="164744" y="819924"/>
                  </a:lnTo>
                  <a:lnTo>
                    <a:pt x="164719" y="820153"/>
                  </a:lnTo>
                  <a:lnTo>
                    <a:pt x="163525" y="850138"/>
                  </a:lnTo>
                  <a:lnTo>
                    <a:pt x="164719" y="880122"/>
                  </a:lnTo>
                  <a:lnTo>
                    <a:pt x="174244" y="933754"/>
                  </a:lnTo>
                  <a:lnTo>
                    <a:pt x="193128" y="978700"/>
                  </a:lnTo>
                  <a:lnTo>
                    <a:pt x="220357" y="1013548"/>
                  </a:lnTo>
                  <a:lnTo>
                    <a:pt x="255511" y="1037818"/>
                  </a:lnTo>
                  <a:lnTo>
                    <a:pt x="297167" y="1050061"/>
                  </a:lnTo>
                  <a:lnTo>
                    <a:pt x="320344" y="1051598"/>
                  </a:lnTo>
                  <a:lnTo>
                    <a:pt x="343750" y="1050061"/>
                  </a:lnTo>
                  <a:lnTo>
                    <a:pt x="385673" y="1037818"/>
                  </a:lnTo>
                  <a:lnTo>
                    <a:pt x="420865" y="1013548"/>
                  </a:lnTo>
                  <a:lnTo>
                    <a:pt x="448094" y="978700"/>
                  </a:lnTo>
                  <a:lnTo>
                    <a:pt x="466979" y="933754"/>
                  </a:lnTo>
                  <a:lnTo>
                    <a:pt x="476504" y="880122"/>
                  </a:lnTo>
                  <a:lnTo>
                    <a:pt x="477697" y="850138"/>
                  </a:lnTo>
                  <a:close/>
                </a:path>
                <a:path w="19495135" h="11309985">
                  <a:moveTo>
                    <a:pt x="529437" y="10345445"/>
                  </a:moveTo>
                  <a:lnTo>
                    <a:pt x="507390" y="10345445"/>
                  </a:lnTo>
                  <a:lnTo>
                    <a:pt x="481558" y="10451186"/>
                  </a:lnTo>
                  <a:lnTo>
                    <a:pt x="464451" y="10381640"/>
                  </a:lnTo>
                  <a:lnTo>
                    <a:pt x="455549" y="10345445"/>
                  </a:lnTo>
                  <a:lnTo>
                    <a:pt x="434822" y="10345445"/>
                  </a:lnTo>
                  <a:lnTo>
                    <a:pt x="408813" y="10451186"/>
                  </a:lnTo>
                  <a:lnTo>
                    <a:pt x="382803" y="10345445"/>
                  </a:lnTo>
                  <a:lnTo>
                    <a:pt x="361124" y="10345445"/>
                  </a:lnTo>
                  <a:lnTo>
                    <a:pt x="396557" y="10479265"/>
                  </a:lnTo>
                  <a:lnTo>
                    <a:pt x="420306" y="10479265"/>
                  </a:lnTo>
                  <a:lnTo>
                    <a:pt x="427469" y="10451186"/>
                  </a:lnTo>
                  <a:lnTo>
                    <a:pt x="445185" y="10381640"/>
                  </a:lnTo>
                  <a:lnTo>
                    <a:pt x="470065" y="10479265"/>
                  </a:lnTo>
                  <a:lnTo>
                    <a:pt x="493814" y="10479265"/>
                  </a:lnTo>
                  <a:lnTo>
                    <a:pt x="501294" y="10451186"/>
                  </a:lnTo>
                  <a:lnTo>
                    <a:pt x="529437" y="10345445"/>
                  </a:lnTo>
                  <a:close/>
                </a:path>
                <a:path w="19495135" h="11309985">
                  <a:moveTo>
                    <a:pt x="554050" y="10455516"/>
                  </a:moveTo>
                  <a:lnTo>
                    <a:pt x="529742" y="10455516"/>
                  </a:lnTo>
                  <a:lnTo>
                    <a:pt x="529742" y="10479265"/>
                  </a:lnTo>
                  <a:lnTo>
                    <a:pt x="554050" y="10479265"/>
                  </a:lnTo>
                  <a:lnTo>
                    <a:pt x="554050" y="10455516"/>
                  </a:lnTo>
                  <a:close/>
                </a:path>
                <a:path w="19495135" h="11309985">
                  <a:moveTo>
                    <a:pt x="665048" y="10345445"/>
                  </a:moveTo>
                  <a:lnTo>
                    <a:pt x="578154" y="10345445"/>
                  </a:lnTo>
                  <a:lnTo>
                    <a:pt x="578154" y="10479265"/>
                  </a:lnTo>
                  <a:lnTo>
                    <a:pt x="598512" y="10479265"/>
                  </a:lnTo>
                  <a:lnTo>
                    <a:pt x="598512" y="10422915"/>
                  </a:lnTo>
                  <a:lnTo>
                    <a:pt x="661657" y="10422915"/>
                  </a:lnTo>
                  <a:lnTo>
                    <a:pt x="661657" y="10404818"/>
                  </a:lnTo>
                  <a:lnTo>
                    <a:pt x="598512" y="10404818"/>
                  </a:lnTo>
                  <a:lnTo>
                    <a:pt x="598512" y="10364114"/>
                  </a:lnTo>
                  <a:lnTo>
                    <a:pt x="665048" y="10364114"/>
                  </a:lnTo>
                  <a:lnTo>
                    <a:pt x="665048" y="10352989"/>
                  </a:lnTo>
                  <a:lnTo>
                    <a:pt x="665048" y="10345445"/>
                  </a:lnTo>
                  <a:close/>
                </a:path>
                <a:path w="19495135" h="11309985">
                  <a:moveTo>
                    <a:pt x="771588" y="656297"/>
                  </a:moveTo>
                  <a:lnTo>
                    <a:pt x="493356" y="656297"/>
                  </a:lnTo>
                  <a:lnTo>
                    <a:pt x="493356" y="710209"/>
                  </a:lnTo>
                  <a:lnTo>
                    <a:pt x="709523" y="710209"/>
                  </a:lnTo>
                  <a:lnTo>
                    <a:pt x="689546" y="734326"/>
                  </a:lnTo>
                  <a:lnTo>
                    <a:pt x="653884" y="785241"/>
                  </a:lnTo>
                  <a:lnTo>
                    <a:pt x="624306" y="839279"/>
                  </a:lnTo>
                  <a:lnTo>
                    <a:pt x="601433" y="895642"/>
                  </a:lnTo>
                  <a:lnTo>
                    <a:pt x="585546" y="953960"/>
                  </a:lnTo>
                  <a:lnTo>
                    <a:pt x="577646" y="1013040"/>
                  </a:lnTo>
                  <a:lnTo>
                    <a:pt x="576668" y="1042885"/>
                  </a:lnTo>
                  <a:lnTo>
                    <a:pt x="636562" y="1042885"/>
                  </a:lnTo>
                  <a:lnTo>
                    <a:pt x="637362" y="1013040"/>
                  </a:lnTo>
                  <a:lnTo>
                    <a:pt x="637438" y="1010285"/>
                  </a:lnTo>
                  <a:lnTo>
                    <a:pt x="644525" y="948753"/>
                  </a:lnTo>
                  <a:lnTo>
                    <a:pt x="659015" y="891590"/>
                  </a:lnTo>
                  <a:lnTo>
                    <a:pt x="681342" y="837133"/>
                  </a:lnTo>
                  <a:lnTo>
                    <a:pt x="711555" y="784796"/>
                  </a:lnTo>
                  <a:lnTo>
                    <a:pt x="749681" y="732523"/>
                  </a:lnTo>
                  <a:lnTo>
                    <a:pt x="771588" y="706399"/>
                  </a:lnTo>
                  <a:lnTo>
                    <a:pt x="771588" y="656297"/>
                  </a:lnTo>
                  <a:close/>
                </a:path>
                <a:path w="19495135" h="11309985">
                  <a:moveTo>
                    <a:pt x="784669" y="10479265"/>
                  </a:moveTo>
                  <a:lnTo>
                    <a:pt x="772096" y="10444404"/>
                  </a:lnTo>
                  <a:lnTo>
                    <a:pt x="765441" y="10425925"/>
                  </a:lnTo>
                  <a:lnTo>
                    <a:pt x="744524" y="10367937"/>
                  </a:lnTo>
                  <a:lnTo>
                    <a:pt x="744524" y="10425925"/>
                  </a:lnTo>
                  <a:lnTo>
                    <a:pt x="702500" y="10425925"/>
                  </a:lnTo>
                  <a:lnTo>
                    <a:pt x="723417" y="10364864"/>
                  </a:lnTo>
                  <a:lnTo>
                    <a:pt x="744524" y="10425925"/>
                  </a:lnTo>
                  <a:lnTo>
                    <a:pt x="744524" y="10367937"/>
                  </a:lnTo>
                  <a:lnTo>
                    <a:pt x="743419" y="10364864"/>
                  </a:lnTo>
                  <a:lnTo>
                    <a:pt x="736422" y="10345445"/>
                  </a:lnTo>
                  <a:lnTo>
                    <a:pt x="710603" y="10345445"/>
                  </a:lnTo>
                  <a:lnTo>
                    <a:pt x="662355" y="10479265"/>
                  </a:lnTo>
                  <a:lnTo>
                    <a:pt x="684022" y="10479265"/>
                  </a:lnTo>
                  <a:lnTo>
                    <a:pt x="696087" y="10444404"/>
                  </a:lnTo>
                  <a:lnTo>
                    <a:pt x="750747" y="10444404"/>
                  </a:lnTo>
                  <a:lnTo>
                    <a:pt x="763003" y="10479265"/>
                  </a:lnTo>
                  <a:lnTo>
                    <a:pt x="784669" y="10479265"/>
                  </a:lnTo>
                  <a:close/>
                </a:path>
                <a:path w="19495135" h="11309985">
                  <a:moveTo>
                    <a:pt x="901522" y="10479265"/>
                  </a:moveTo>
                  <a:lnTo>
                    <a:pt x="897191" y="10432085"/>
                  </a:lnTo>
                  <a:lnTo>
                    <a:pt x="894918" y="10427056"/>
                  </a:lnTo>
                  <a:lnTo>
                    <a:pt x="894486" y="10426116"/>
                  </a:lnTo>
                  <a:lnTo>
                    <a:pt x="889838" y="10422344"/>
                  </a:lnTo>
                  <a:lnTo>
                    <a:pt x="885190" y="10418458"/>
                  </a:lnTo>
                  <a:lnTo>
                    <a:pt x="884351" y="10418204"/>
                  </a:lnTo>
                  <a:lnTo>
                    <a:pt x="879449" y="10416743"/>
                  </a:lnTo>
                  <a:lnTo>
                    <a:pt x="880160" y="10416502"/>
                  </a:lnTo>
                  <a:lnTo>
                    <a:pt x="896061" y="10401986"/>
                  </a:lnTo>
                  <a:lnTo>
                    <a:pt x="898829" y="10397223"/>
                  </a:lnTo>
                  <a:lnTo>
                    <a:pt x="900201" y="10391813"/>
                  </a:lnTo>
                  <a:lnTo>
                    <a:pt x="900201" y="10377487"/>
                  </a:lnTo>
                  <a:lnTo>
                    <a:pt x="898321" y="10370325"/>
                  </a:lnTo>
                  <a:lnTo>
                    <a:pt x="894435" y="10364114"/>
                  </a:lnTo>
                  <a:lnTo>
                    <a:pt x="890778" y="10358260"/>
                  </a:lnTo>
                  <a:lnTo>
                    <a:pt x="885444" y="10353611"/>
                  </a:lnTo>
                  <a:lnTo>
                    <a:pt x="879094" y="10350614"/>
                  </a:lnTo>
                  <a:lnTo>
                    <a:pt x="879094" y="10379189"/>
                  </a:lnTo>
                  <a:lnTo>
                    <a:pt x="879094" y="10393388"/>
                  </a:lnTo>
                  <a:lnTo>
                    <a:pt x="876833" y="10398849"/>
                  </a:lnTo>
                  <a:lnTo>
                    <a:pt x="867918" y="10406520"/>
                  </a:lnTo>
                  <a:lnTo>
                    <a:pt x="861885" y="10408399"/>
                  </a:lnTo>
                  <a:lnTo>
                    <a:pt x="820864" y="10408399"/>
                  </a:lnTo>
                  <a:lnTo>
                    <a:pt x="820864" y="10364114"/>
                  </a:lnTo>
                  <a:lnTo>
                    <a:pt x="861187" y="10364114"/>
                  </a:lnTo>
                  <a:lnTo>
                    <a:pt x="867791" y="10366057"/>
                  </a:lnTo>
                  <a:lnTo>
                    <a:pt x="872312" y="10369956"/>
                  </a:lnTo>
                  <a:lnTo>
                    <a:pt x="876833" y="10373716"/>
                  </a:lnTo>
                  <a:lnTo>
                    <a:pt x="879094" y="10379189"/>
                  </a:lnTo>
                  <a:lnTo>
                    <a:pt x="879094" y="10350614"/>
                  </a:lnTo>
                  <a:lnTo>
                    <a:pt x="871626" y="10347084"/>
                  </a:lnTo>
                  <a:lnTo>
                    <a:pt x="863396" y="10345445"/>
                  </a:lnTo>
                  <a:lnTo>
                    <a:pt x="800506" y="10345445"/>
                  </a:lnTo>
                  <a:lnTo>
                    <a:pt x="800506" y="10479265"/>
                  </a:lnTo>
                  <a:lnTo>
                    <a:pt x="820864" y="10479265"/>
                  </a:lnTo>
                  <a:lnTo>
                    <a:pt x="820864" y="10427056"/>
                  </a:lnTo>
                  <a:lnTo>
                    <a:pt x="863701" y="10427056"/>
                  </a:lnTo>
                  <a:lnTo>
                    <a:pt x="869048" y="10428376"/>
                  </a:lnTo>
                  <a:lnTo>
                    <a:pt x="872312" y="10431018"/>
                  </a:lnTo>
                  <a:lnTo>
                    <a:pt x="875576" y="10433533"/>
                  </a:lnTo>
                  <a:lnTo>
                    <a:pt x="877404" y="10437482"/>
                  </a:lnTo>
                  <a:lnTo>
                    <a:pt x="877773" y="10442892"/>
                  </a:lnTo>
                  <a:lnTo>
                    <a:pt x="880986" y="10479265"/>
                  </a:lnTo>
                  <a:lnTo>
                    <a:pt x="901522" y="10479265"/>
                  </a:lnTo>
                  <a:close/>
                </a:path>
                <a:path w="19495135" h="11309985">
                  <a:moveTo>
                    <a:pt x="925563" y="10706773"/>
                  </a:moveTo>
                  <a:lnTo>
                    <a:pt x="901255" y="10706773"/>
                  </a:lnTo>
                  <a:lnTo>
                    <a:pt x="901255" y="10730522"/>
                  </a:lnTo>
                  <a:lnTo>
                    <a:pt x="925563" y="10730522"/>
                  </a:lnTo>
                  <a:lnTo>
                    <a:pt x="925563" y="10706773"/>
                  </a:lnTo>
                  <a:close/>
                </a:path>
                <a:path w="19495135" h="11309985">
                  <a:moveTo>
                    <a:pt x="1017193" y="10460609"/>
                  </a:moveTo>
                  <a:lnTo>
                    <a:pt x="948969" y="10460609"/>
                  </a:lnTo>
                  <a:lnTo>
                    <a:pt x="948969" y="10421214"/>
                  </a:lnTo>
                  <a:lnTo>
                    <a:pt x="1013421" y="10421214"/>
                  </a:lnTo>
                  <a:lnTo>
                    <a:pt x="1013421" y="10403129"/>
                  </a:lnTo>
                  <a:lnTo>
                    <a:pt x="948969" y="10403129"/>
                  </a:lnTo>
                  <a:lnTo>
                    <a:pt x="948969" y="10364114"/>
                  </a:lnTo>
                  <a:lnTo>
                    <a:pt x="1015682" y="10364114"/>
                  </a:lnTo>
                  <a:lnTo>
                    <a:pt x="1015682" y="10345445"/>
                  </a:lnTo>
                  <a:lnTo>
                    <a:pt x="928611" y="10345445"/>
                  </a:lnTo>
                  <a:lnTo>
                    <a:pt x="928611" y="10479265"/>
                  </a:lnTo>
                  <a:lnTo>
                    <a:pt x="1017193" y="10479265"/>
                  </a:lnTo>
                  <a:lnTo>
                    <a:pt x="1017193" y="10460609"/>
                  </a:lnTo>
                  <a:close/>
                </a:path>
                <a:path w="19495135" h="11309985">
                  <a:moveTo>
                    <a:pt x="1056817" y="10683786"/>
                  </a:moveTo>
                  <a:lnTo>
                    <a:pt x="1035519" y="10682656"/>
                  </a:lnTo>
                  <a:lnTo>
                    <a:pt x="1033957" y="10689793"/>
                  </a:lnTo>
                  <a:lnTo>
                    <a:pt x="1031557" y="10696131"/>
                  </a:lnTo>
                  <a:lnTo>
                    <a:pt x="1013269" y="10712869"/>
                  </a:lnTo>
                  <a:lnTo>
                    <a:pt x="1013053" y="10712869"/>
                  </a:lnTo>
                  <a:lnTo>
                    <a:pt x="1006792" y="10714355"/>
                  </a:lnTo>
                  <a:lnTo>
                    <a:pt x="997788" y="10714977"/>
                  </a:lnTo>
                  <a:lnTo>
                    <a:pt x="991552" y="10714977"/>
                  </a:lnTo>
                  <a:lnTo>
                    <a:pt x="961936" y="10685297"/>
                  </a:lnTo>
                  <a:lnTo>
                    <a:pt x="959180" y="10663809"/>
                  </a:lnTo>
                  <a:lnTo>
                    <a:pt x="959485" y="10656075"/>
                  </a:lnTo>
                  <a:lnTo>
                    <a:pt x="978027" y="10618572"/>
                  </a:lnTo>
                  <a:lnTo>
                    <a:pt x="991158" y="10612349"/>
                  </a:lnTo>
                  <a:lnTo>
                    <a:pt x="1009510" y="10612349"/>
                  </a:lnTo>
                  <a:lnTo>
                    <a:pt x="1017485" y="10614990"/>
                  </a:lnTo>
                  <a:lnTo>
                    <a:pt x="1023264" y="10620273"/>
                  </a:lnTo>
                  <a:lnTo>
                    <a:pt x="1029042" y="10625417"/>
                  </a:lnTo>
                  <a:lnTo>
                    <a:pt x="1032814" y="10632580"/>
                  </a:lnTo>
                  <a:lnTo>
                    <a:pt x="1034580" y="10641749"/>
                  </a:lnTo>
                  <a:lnTo>
                    <a:pt x="1055878" y="10640619"/>
                  </a:lnTo>
                  <a:lnTo>
                    <a:pt x="1037971" y="10606138"/>
                  </a:lnTo>
                  <a:lnTo>
                    <a:pt x="999324" y="10593692"/>
                  </a:lnTo>
                  <a:lnTo>
                    <a:pt x="990384" y="10594238"/>
                  </a:lnTo>
                  <a:lnTo>
                    <a:pt x="954849" y="10612679"/>
                  </a:lnTo>
                  <a:lnTo>
                    <a:pt x="938542" y="10653433"/>
                  </a:lnTo>
                  <a:lnTo>
                    <a:pt x="938072" y="10663809"/>
                  </a:lnTo>
                  <a:lnTo>
                    <a:pt x="938428" y="10671531"/>
                  </a:lnTo>
                  <a:lnTo>
                    <a:pt x="938555" y="10674261"/>
                  </a:lnTo>
                  <a:lnTo>
                    <a:pt x="939977" y="10683786"/>
                  </a:lnTo>
                  <a:lnTo>
                    <a:pt x="940003" y="10683977"/>
                  </a:lnTo>
                  <a:lnTo>
                    <a:pt x="960780" y="10720565"/>
                  </a:lnTo>
                  <a:lnTo>
                    <a:pt x="999147" y="10733545"/>
                  </a:lnTo>
                  <a:lnTo>
                    <a:pt x="1007071" y="10733164"/>
                  </a:lnTo>
                  <a:lnTo>
                    <a:pt x="1043038" y="10715422"/>
                  </a:lnTo>
                  <a:lnTo>
                    <a:pt x="1056779" y="10683977"/>
                  </a:lnTo>
                  <a:lnTo>
                    <a:pt x="1056817" y="10683786"/>
                  </a:lnTo>
                  <a:close/>
                </a:path>
                <a:path w="19495135" h="11309985">
                  <a:moveTo>
                    <a:pt x="1148257" y="10479265"/>
                  </a:moveTo>
                  <a:lnTo>
                    <a:pt x="1103985" y="10418204"/>
                  </a:lnTo>
                  <a:lnTo>
                    <a:pt x="1097559" y="10409339"/>
                  </a:lnTo>
                  <a:lnTo>
                    <a:pt x="1093597" y="10403878"/>
                  </a:lnTo>
                  <a:lnTo>
                    <a:pt x="1144854" y="10345445"/>
                  </a:lnTo>
                  <a:lnTo>
                    <a:pt x="1120165" y="10345445"/>
                  </a:lnTo>
                  <a:lnTo>
                    <a:pt x="1063815" y="10409339"/>
                  </a:lnTo>
                  <a:lnTo>
                    <a:pt x="1063815" y="10345445"/>
                  </a:lnTo>
                  <a:lnTo>
                    <a:pt x="1043457" y="10345445"/>
                  </a:lnTo>
                  <a:lnTo>
                    <a:pt x="1043457" y="10479265"/>
                  </a:lnTo>
                  <a:lnTo>
                    <a:pt x="1063815" y="10479265"/>
                  </a:lnTo>
                  <a:lnTo>
                    <a:pt x="1063815" y="10436288"/>
                  </a:lnTo>
                  <a:lnTo>
                    <a:pt x="1080020" y="10418204"/>
                  </a:lnTo>
                  <a:lnTo>
                    <a:pt x="1124318" y="10479265"/>
                  </a:lnTo>
                  <a:lnTo>
                    <a:pt x="1148257" y="10479265"/>
                  </a:lnTo>
                  <a:close/>
                </a:path>
                <a:path w="19495135" h="11309985">
                  <a:moveTo>
                    <a:pt x="1197394" y="10663809"/>
                  </a:moveTo>
                  <a:lnTo>
                    <a:pt x="1185760" y="10619029"/>
                  </a:lnTo>
                  <a:lnTo>
                    <a:pt x="1176286" y="10608107"/>
                  </a:lnTo>
                  <a:lnTo>
                    <a:pt x="1176286" y="10663809"/>
                  </a:lnTo>
                  <a:lnTo>
                    <a:pt x="1175981" y="10671620"/>
                  </a:lnTo>
                  <a:lnTo>
                    <a:pt x="1157058" y="10708856"/>
                  </a:lnTo>
                  <a:lnTo>
                    <a:pt x="1150912" y="10712869"/>
                  </a:lnTo>
                  <a:lnTo>
                    <a:pt x="1143139" y="10714977"/>
                  </a:lnTo>
                  <a:lnTo>
                    <a:pt x="1126629" y="10714977"/>
                  </a:lnTo>
                  <a:lnTo>
                    <a:pt x="1096302" y="10685475"/>
                  </a:lnTo>
                  <a:lnTo>
                    <a:pt x="1093546" y="10663809"/>
                  </a:lnTo>
                  <a:lnTo>
                    <a:pt x="1093851" y="10655999"/>
                  </a:lnTo>
                  <a:lnTo>
                    <a:pt x="1112774" y="10618572"/>
                  </a:lnTo>
                  <a:lnTo>
                    <a:pt x="1118933" y="10614431"/>
                  </a:lnTo>
                  <a:lnTo>
                    <a:pt x="1126274" y="10612349"/>
                  </a:lnTo>
                  <a:lnTo>
                    <a:pt x="1143495" y="10612349"/>
                  </a:lnTo>
                  <a:lnTo>
                    <a:pt x="1150912" y="10614431"/>
                  </a:lnTo>
                  <a:lnTo>
                    <a:pt x="1157058" y="10618572"/>
                  </a:lnTo>
                  <a:lnTo>
                    <a:pt x="1163345" y="10622598"/>
                  </a:lnTo>
                  <a:lnTo>
                    <a:pt x="1176286" y="10663809"/>
                  </a:lnTo>
                  <a:lnTo>
                    <a:pt x="1176286" y="10608107"/>
                  </a:lnTo>
                  <a:lnTo>
                    <a:pt x="1134821" y="10593692"/>
                  </a:lnTo>
                  <a:lnTo>
                    <a:pt x="1125461" y="10594226"/>
                  </a:lnTo>
                  <a:lnTo>
                    <a:pt x="1089113" y="10612488"/>
                  </a:lnTo>
                  <a:lnTo>
                    <a:pt x="1072908" y="10653344"/>
                  </a:lnTo>
                  <a:lnTo>
                    <a:pt x="1072438" y="10663809"/>
                  </a:lnTo>
                  <a:lnTo>
                    <a:pt x="1072794" y="10671620"/>
                  </a:lnTo>
                  <a:lnTo>
                    <a:pt x="1072908" y="10674261"/>
                  </a:lnTo>
                  <a:lnTo>
                    <a:pt x="1089113" y="10714977"/>
                  </a:lnTo>
                  <a:lnTo>
                    <a:pt x="1125461" y="10733024"/>
                  </a:lnTo>
                  <a:lnTo>
                    <a:pt x="1134821" y="10733545"/>
                  </a:lnTo>
                  <a:lnTo>
                    <a:pt x="1144270" y="10733024"/>
                  </a:lnTo>
                  <a:lnTo>
                    <a:pt x="1180807" y="10714977"/>
                  </a:lnTo>
                  <a:lnTo>
                    <a:pt x="1196924" y="10674261"/>
                  </a:lnTo>
                  <a:lnTo>
                    <a:pt x="1197394" y="10663809"/>
                  </a:lnTo>
                  <a:close/>
                </a:path>
                <a:path w="19495135" h="11309985">
                  <a:moveTo>
                    <a:pt x="1253896" y="10460609"/>
                  </a:moveTo>
                  <a:lnTo>
                    <a:pt x="1185659" y="10460609"/>
                  </a:lnTo>
                  <a:lnTo>
                    <a:pt x="1185659" y="10421214"/>
                  </a:lnTo>
                  <a:lnTo>
                    <a:pt x="1250124" y="10421214"/>
                  </a:lnTo>
                  <a:lnTo>
                    <a:pt x="1250124" y="10403129"/>
                  </a:lnTo>
                  <a:lnTo>
                    <a:pt x="1185659" y="10403129"/>
                  </a:lnTo>
                  <a:lnTo>
                    <a:pt x="1185659" y="10364114"/>
                  </a:lnTo>
                  <a:lnTo>
                    <a:pt x="1252385" y="10364114"/>
                  </a:lnTo>
                  <a:lnTo>
                    <a:pt x="1252385" y="10345445"/>
                  </a:lnTo>
                  <a:lnTo>
                    <a:pt x="1165301" y="10345445"/>
                  </a:lnTo>
                  <a:lnTo>
                    <a:pt x="1165301" y="10479265"/>
                  </a:lnTo>
                  <a:lnTo>
                    <a:pt x="1253896" y="10479265"/>
                  </a:lnTo>
                  <a:lnTo>
                    <a:pt x="1253896" y="10460609"/>
                  </a:lnTo>
                  <a:close/>
                </a:path>
                <a:path w="19495135" h="11309985">
                  <a:moveTo>
                    <a:pt x="1354455" y="10596715"/>
                  </a:moveTo>
                  <a:lnTo>
                    <a:pt x="1326565" y="10596715"/>
                  </a:lnTo>
                  <a:lnTo>
                    <a:pt x="1286802" y="10706595"/>
                  </a:lnTo>
                  <a:lnTo>
                    <a:pt x="1259992" y="10632516"/>
                  </a:lnTo>
                  <a:lnTo>
                    <a:pt x="1247025" y="10596715"/>
                  </a:lnTo>
                  <a:lnTo>
                    <a:pt x="1219136" y="10596715"/>
                  </a:lnTo>
                  <a:lnTo>
                    <a:pt x="1219136" y="10730522"/>
                  </a:lnTo>
                  <a:lnTo>
                    <a:pt x="1239494" y="10730522"/>
                  </a:lnTo>
                  <a:lnTo>
                    <a:pt x="1239494" y="10632516"/>
                  </a:lnTo>
                  <a:lnTo>
                    <a:pt x="1275486" y="10730344"/>
                  </a:lnTo>
                  <a:lnTo>
                    <a:pt x="1298105" y="10730344"/>
                  </a:lnTo>
                  <a:lnTo>
                    <a:pt x="1306842" y="10706595"/>
                  </a:lnTo>
                  <a:lnTo>
                    <a:pt x="1334109" y="10632516"/>
                  </a:lnTo>
                  <a:lnTo>
                    <a:pt x="1334109" y="10730522"/>
                  </a:lnTo>
                  <a:lnTo>
                    <a:pt x="1354455" y="10730522"/>
                  </a:lnTo>
                  <a:lnTo>
                    <a:pt x="1354455" y="10632516"/>
                  </a:lnTo>
                  <a:lnTo>
                    <a:pt x="1354455" y="10596715"/>
                  </a:lnTo>
                  <a:close/>
                </a:path>
                <a:path w="19495135" h="11309985">
                  <a:moveTo>
                    <a:pt x="1373543" y="10345445"/>
                  </a:moveTo>
                  <a:lnTo>
                    <a:pt x="1350175" y="10345445"/>
                  </a:lnTo>
                  <a:lnTo>
                    <a:pt x="1316240" y="10405199"/>
                  </a:lnTo>
                  <a:lnTo>
                    <a:pt x="1282509" y="10345445"/>
                  </a:lnTo>
                  <a:lnTo>
                    <a:pt x="1259141" y="10345445"/>
                  </a:lnTo>
                  <a:lnTo>
                    <a:pt x="1306068" y="10425557"/>
                  </a:lnTo>
                  <a:lnTo>
                    <a:pt x="1306068" y="10479265"/>
                  </a:lnTo>
                  <a:lnTo>
                    <a:pt x="1326426" y="10479265"/>
                  </a:lnTo>
                  <a:lnTo>
                    <a:pt x="1326426" y="10425557"/>
                  </a:lnTo>
                  <a:lnTo>
                    <a:pt x="1338402" y="10405199"/>
                  </a:lnTo>
                  <a:lnTo>
                    <a:pt x="1373543" y="10345445"/>
                  </a:lnTo>
                  <a:close/>
                </a:path>
                <a:path w="19495135" h="11309985">
                  <a:moveTo>
                    <a:pt x="1535315" y="604431"/>
                  </a:moveTo>
                  <a:lnTo>
                    <a:pt x="1533131" y="593610"/>
                  </a:lnTo>
                  <a:lnTo>
                    <a:pt x="1527175" y="584771"/>
                  </a:lnTo>
                  <a:lnTo>
                    <a:pt x="1518335" y="578802"/>
                  </a:lnTo>
                  <a:lnTo>
                    <a:pt x="1507515" y="576618"/>
                  </a:lnTo>
                  <a:lnTo>
                    <a:pt x="1496695" y="578802"/>
                  </a:lnTo>
                  <a:lnTo>
                    <a:pt x="1487855" y="584771"/>
                  </a:lnTo>
                  <a:lnTo>
                    <a:pt x="1481899" y="593610"/>
                  </a:lnTo>
                  <a:lnTo>
                    <a:pt x="1479702" y="604431"/>
                  </a:lnTo>
                  <a:lnTo>
                    <a:pt x="1479702" y="10705579"/>
                  </a:lnTo>
                  <a:lnTo>
                    <a:pt x="1481899" y="10716400"/>
                  </a:lnTo>
                  <a:lnTo>
                    <a:pt x="1487855" y="10725239"/>
                  </a:lnTo>
                  <a:lnTo>
                    <a:pt x="1496695" y="10731195"/>
                  </a:lnTo>
                  <a:lnTo>
                    <a:pt x="1507515" y="10733380"/>
                  </a:lnTo>
                  <a:lnTo>
                    <a:pt x="1518335" y="10731195"/>
                  </a:lnTo>
                  <a:lnTo>
                    <a:pt x="1527175" y="10725239"/>
                  </a:lnTo>
                  <a:lnTo>
                    <a:pt x="1533131" y="10716400"/>
                  </a:lnTo>
                  <a:lnTo>
                    <a:pt x="1535315" y="10705579"/>
                  </a:lnTo>
                  <a:lnTo>
                    <a:pt x="1535315" y="604431"/>
                  </a:lnTo>
                  <a:close/>
                </a:path>
                <a:path w="19495135" h="11309985">
                  <a:moveTo>
                    <a:pt x="19494932" y="0"/>
                  </a:moveTo>
                  <a:lnTo>
                    <a:pt x="5299989" y="0"/>
                  </a:lnTo>
                  <a:lnTo>
                    <a:pt x="5299989" y="11309985"/>
                  </a:lnTo>
                  <a:lnTo>
                    <a:pt x="19494932" y="11309985"/>
                  </a:lnTo>
                  <a:lnTo>
                    <a:pt x="194949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247456" y="2919545"/>
              <a:ext cx="3983354" cy="2729865"/>
            </a:xfrm>
            <a:custGeom>
              <a:avLst/>
              <a:gdLst/>
              <a:ahLst/>
              <a:cxnLst/>
              <a:rect l="l" t="t" r="r" b="b"/>
              <a:pathLst>
                <a:path w="3983354" h="2729865">
                  <a:moveTo>
                    <a:pt x="1233639" y="616826"/>
                  </a:moveTo>
                  <a:lnTo>
                    <a:pt x="1231785" y="568617"/>
                  </a:lnTo>
                  <a:lnTo>
                    <a:pt x="1226312" y="521423"/>
                  </a:lnTo>
                  <a:lnTo>
                    <a:pt x="1217358" y="475386"/>
                  </a:lnTo>
                  <a:lnTo>
                    <a:pt x="1205052" y="430644"/>
                  </a:lnTo>
                  <a:lnTo>
                    <a:pt x="1189532" y="387324"/>
                  </a:lnTo>
                  <a:lnTo>
                    <a:pt x="1170952" y="345567"/>
                  </a:lnTo>
                  <a:lnTo>
                    <a:pt x="1149426" y="305498"/>
                  </a:lnTo>
                  <a:lnTo>
                    <a:pt x="1125105" y="267284"/>
                  </a:lnTo>
                  <a:lnTo>
                    <a:pt x="1098130" y="231038"/>
                  </a:lnTo>
                  <a:lnTo>
                    <a:pt x="1068628" y="196900"/>
                  </a:lnTo>
                  <a:lnTo>
                    <a:pt x="1036751" y="165011"/>
                  </a:lnTo>
                  <a:lnTo>
                    <a:pt x="1002614" y="135509"/>
                  </a:lnTo>
                  <a:lnTo>
                    <a:pt x="966368" y="108534"/>
                  </a:lnTo>
                  <a:lnTo>
                    <a:pt x="928141" y="84213"/>
                  </a:lnTo>
                  <a:lnTo>
                    <a:pt x="888085" y="62699"/>
                  </a:lnTo>
                  <a:lnTo>
                    <a:pt x="846328" y="44107"/>
                  </a:lnTo>
                  <a:lnTo>
                    <a:pt x="802995" y="28600"/>
                  </a:lnTo>
                  <a:lnTo>
                    <a:pt x="758253" y="16294"/>
                  </a:lnTo>
                  <a:lnTo>
                    <a:pt x="712216" y="7327"/>
                  </a:lnTo>
                  <a:lnTo>
                    <a:pt x="665022" y="1854"/>
                  </a:lnTo>
                  <a:lnTo>
                    <a:pt x="616813" y="0"/>
                  </a:lnTo>
                  <a:lnTo>
                    <a:pt x="568617" y="1854"/>
                  </a:lnTo>
                  <a:lnTo>
                    <a:pt x="521423" y="7327"/>
                  </a:lnTo>
                  <a:lnTo>
                    <a:pt x="475386" y="16294"/>
                  </a:lnTo>
                  <a:lnTo>
                    <a:pt x="430644" y="28600"/>
                  </a:lnTo>
                  <a:lnTo>
                    <a:pt x="387311" y="44107"/>
                  </a:lnTo>
                  <a:lnTo>
                    <a:pt x="345554" y="62699"/>
                  </a:lnTo>
                  <a:lnTo>
                    <a:pt x="305498" y="84213"/>
                  </a:lnTo>
                  <a:lnTo>
                    <a:pt x="267271" y="108534"/>
                  </a:lnTo>
                  <a:lnTo>
                    <a:pt x="231025" y="135509"/>
                  </a:lnTo>
                  <a:lnTo>
                    <a:pt x="196888" y="165011"/>
                  </a:lnTo>
                  <a:lnTo>
                    <a:pt x="165011" y="196900"/>
                  </a:lnTo>
                  <a:lnTo>
                    <a:pt x="135509" y="231038"/>
                  </a:lnTo>
                  <a:lnTo>
                    <a:pt x="108521" y="267284"/>
                  </a:lnTo>
                  <a:lnTo>
                    <a:pt x="84213" y="305498"/>
                  </a:lnTo>
                  <a:lnTo>
                    <a:pt x="62687" y="345567"/>
                  </a:lnTo>
                  <a:lnTo>
                    <a:pt x="44107" y="387324"/>
                  </a:lnTo>
                  <a:lnTo>
                    <a:pt x="28587" y="430644"/>
                  </a:lnTo>
                  <a:lnTo>
                    <a:pt x="16281" y="475386"/>
                  </a:lnTo>
                  <a:lnTo>
                    <a:pt x="7327" y="521423"/>
                  </a:lnTo>
                  <a:lnTo>
                    <a:pt x="1854" y="568617"/>
                  </a:lnTo>
                  <a:lnTo>
                    <a:pt x="0" y="616826"/>
                  </a:lnTo>
                  <a:lnTo>
                    <a:pt x="1854" y="665022"/>
                  </a:lnTo>
                  <a:lnTo>
                    <a:pt x="7327" y="712216"/>
                  </a:lnTo>
                  <a:lnTo>
                    <a:pt x="16281" y="758253"/>
                  </a:lnTo>
                  <a:lnTo>
                    <a:pt x="28587" y="803008"/>
                  </a:lnTo>
                  <a:lnTo>
                    <a:pt x="44107" y="846328"/>
                  </a:lnTo>
                  <a:lnTo>
                    <a:pt x="62687" y="888085"/>
                  </a:lnTo>
                  <a:lnTo>
                    <a:pt x="84213" y="928141"/>
                  </a:lnTo>
                  <a:lnTo>
                    <a:pt x="108521" y="966368"/>
                  </a:lnTo>
                  <a:lnTo>
                    <a:pt x="135509" y="1002614"/>
                  </a:lnTo>
                  <a:lnTo>
                    <a:pt x="165011" y="1036751"/>
                  </a:lnTo>
                  <a:lnTo>
                    <a:pt x="196888" y="1068641"/>
                  </a:lnTo>
                  <a:lnTo>
                    <a:pt x="231025" y="1098143"/>
                  </a:lnTo>
                  <a:lnTo>
                    <a:pt x="267271" y="1125118"/>
                  </a:lnTo>
                  <a:lnTo>
                    <a:pt x="305498" y="1149438"/>
                  </a:lnTo>
                  <a:lnTo>
                    <a:pt x="345554" y="1170952"/>
                  </a:lnTo>
                  <a:lnTo>
                    <a:pt x="387311" y="1189532"/>
                  </a:lnTo>
                  <a:lnTo>
                    <a:pt x="430644" y="1205052"/>
                  </a:lnTo>
                  <a:lnTo>
                    <a:pt x="475386" y="1217358"/>
                  </a:lnTo>
                  <a:lnTo>
                    <a:pt x="521423" y="1226312"/>
                  </a:lnTo>
                  <a:lnTo>
                    <a:pt x="568617" y="1231798"/>
                  </a:lnTo>
                  <a:lnTo>
                    <a:pt x="616813" y="1233652"/>
                  </a:lnTo>
                  <a:lnTo>
                    <a:pt x="665022" y="1231798"/>
                  </a:lnTo>
                  <a:lnTo>
                    <a:pt x="712216" y="1226312"/>
                  </a:lnTo>
                  <a:lnTo>
                    <a:pt x="758253" y="1217358"/>
                  </a:lnTo>
                  <a:lnTo>
                    <a:pt x="802995" y="1205052"/>
                  </a:lnTo>
                  <a:lnTo>
                    <a:pt x="846328" y="1189532"/>
                  </a:lnTo>
                  <a:lnTo>
                    <a:pt x="888085" y="1170952"/>
                  </a:lnTo>
                  <a:lnTo>
                    <a:pt x="928141" y="1149438"/>
                  </a:lnTo>
                  <a:lnTo>
                    <a:pt x="966368" y="1125118"/>
                  </a:lnTo>
                  <a:lnTo>
                    <a:pt x="1002614" y="1098143"/>
                  </a:lnTo>
                  <a:lnTo>
                    <a:pt x="1036751" y="1068641"/>
                  </a:lnTo>
                  <a:lnTo>
                    <a:pt x="1068628" y="1036751"/>
                  </a:lnTo>
                  <a:lnTo>
                    <a:pt x="1098130" y="1002614"/>
                  </a:lnTo>
                  <a:lnTo>
                    <a:pt x="1125105" y="966368"/>
                  </a:lnTo>
                  <a:lnTo>
                    <a:pt x="1149426" y="928141"/>
                  </a:lnTo>
                  <a:lnTo>
                    <a:pt x="1170952" y="888085"/>
                  </a:lnTo>
                  <a:lnTo>
                    <a:pt x="1189532" y="846328"/>
                  </a:lnTo>
                  <a:lnTo>
                    <a:pt x="1205052" y="803008"/>
                  </a:lnTo>
                  <a:lnTo>
                    <a:pt x="1217358" y="758253"/>
                  </a:lnTo>
                  <a:lnTo>
                    <a:pt x="1226312" y="712216"/>
                  </a:lnTo>
                  <a:lnTo>
                    <a:pt x="1231785" y="665022"/>
                  </a:lnTo>
                  <a:lnTo>
                    <a:pt x="1233639" y="616826"/>
                  </a:lnTo>
                  <a:close/>
                </a:path>
                <a:path w="3983354" h="2729865">
                  <a:moveTo>
                    <a:pt x="3983101" y="1967179"/>
                  </a:moveTo>
                  <a:lnTo>
                    <a:pt x="3975633" y="1920849"/>
                  </a:lnTo>
                  <a:lnTo>
                    <a:pt x="3954818" y="1880603"/>
                  </a:lnTo>
                  <a:lnTo>
                    <a:pt x="3923093" y="1848878"/>
                  </a:lnTo>
                  <a:lnTo>
                    <a:pt x="3882847" y="1828063"/>
                  </a:lnTo>
                  <a:lnTo>
                    <a:pt x="3836517" y="1820583"/>
                  </a:lnTo>
                  <a:lnTo>
                    <a:pt x="1922614" y="1820583"/>
                  </a:lnTo>
                  <a:lnTo>
                    <a:pt x="1876272" y="1828063"/>
                  </a:lnTo>
                  <a:lnTo>
                    <a:pt x="1836039" y="1848878"/>
                  </a:lnTo>
                  <a:lnTo>
                    <a:pt x="1804301" y="1880603"/>
                  </a:lnTo>
                  <a:lnTo>
                    <a:pt x="1783486" y="1920849"/>
                  </a:lnTo>
                  <a:lnTo>
                    <a:pt x="1776018" y="1967179"/>
                  </a:lnTo>
                  <a:lnTo>
                    <a:pt x="1776018" y="2583218"/>
                  </a:lnTo>
                  <a:lnTo>
                    <a:pt x="1783486" y="2629547"/>
                  </a:lnTo>
                  <a:lnTo>
                    <a:pt x="1804301" y="2669794"/>
                  </a:lnTo>
                  <a:lnTo>
                    <a:pt x="1836039" y="2701518"/>
                  </a:lnTo>
                  <a:lnTo>
                    <a:pt x="1876272" y="2722334"/>
                  </a:lnTo>
                  <a:lnTo>
                    <a:pt x="1922614" y="2729801"/>
                  </a:lnTo>
                  <a:lnTo>
                    <a:pt x="3836517" y="2729801"/>
                  </a:lnTo>
                  <a:lnTo>
                    <a:pt x="3882847" y="2722334"/>
                  </a:lnTo>
                  <a:lnTo>
                    <a:pt x="3923093" y="2701518"/>
                  </a:lnTo>
                  <a:lnTo>
                    <a:pt x="3954818" y="2669794"/>
                  </a:lnTo>
                  <a:lnTo>
                    <a:pt x="3975633" y="2629547"/>
                  </a:lnTo>
                  <a:lnTo>
                    <a:pt x="3983101" y="2583218"/>
                  </a:lnTo>
                  <a:lnTo>
                    <a:pt x="3983101" y="1967179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274761" y="3221411"/>
              <a:ext cx="2964815" cy="2198370"/>
            </a:xfrm>
            <a:custGeom>
              <a:avLst/>
              <a:gdLst/>
              <a:ahLst/>
              <a:cxnLst/>
              <a:rect l="l" t="t" r="r" b="b"/>
              <a:pathLst>
                <a:path w="2964815" h="2198370">
                  <a:moveTo>
                    <a:pt x="378206" y="1772539"/>
                  </a:moveTo>
                  <a:lnTo>
                    <a:pt x="279692" y="1772539"/>
                  </a:lnTo>
                  <a:lnTo>
                    <a:pt x="189395" y="1940242"/>
                  </a:lnTo>
                  <a:lnTo>
                    <a:pt x="98513" y="1772539"/>
                  </a:lnTo>
                  <a:lnTo>
                    <a:pt x="0" y="1772539"/>
                  </a:lnTo>
                  <a:lnTo>
                    <a:pt x="144830" y="2027021"/>
                  </a:lnTo>
                  <a:lnTo>
                    <a:pt x="144830" y="2188857"/>
                  </a:lnTo>
                  <a:lnTo>
                    <a:pt x="233959" y="2188857"/>
                  </a:lnTo>
                  <a:lnTo>
                    <a:pt x="233959" y="2027021"/>
                  </a:lnTo>
                  <a:lnTo>
                    <a:pt x="283146" y="1940242"/>
                  </a:lnTo>
                  <a:lnTo>
                    <a:pt x="378206" y="1772539"/>
                  </a:lnTo>
                  <a:close/>
                </a:path>
                <a:path w="2964815" h="2198370">
                  <a:moveTo>
                    <a:pt x="777506" y="1981288"/>
                  </a:moveTo>
                  <a:lnTo>
                    <a:pt x="771347" y="1918982"/>
                  </a:lnTo>
                  <a:lnTo>
                    <a:pt x="752868" y="1865769"/>
                  </a:lnTo>
                  <a:lnTo>
                    <a:pt x="723404" y="1822234"/>
                  </a:lnTo>
                  <a:lnTo>
                    <a:pt x="685444" y="1791728"/>
                  </a:lnTo>
                  <a:lnTo>
                    <a:pt x="685444" y="1981288"/>
                  </a:lnTo>
                  <a:lnTo>
                    <a:pt x="684593" y="2003018"/>
                  </a:lnTo>
                  <a:lnTo>
                    <a:pt x="677849" y="2041423"/>
                  </a:lnTo>
                  <a:lnTo>
                    <a:pt x="655980" y="2086102"/>
                  </a:lnTo>
                  <a:lnTo>
                    <a:pt x="620864" y="2113953"/>
                  </a:lnTo>
                  <a:lnTo>
                    <a:pt x="574027" y="2123186"/>
                  </a:lnTo>
                  <a:lnTo>
                    <a:pt x="557580" y="2122157"/>
                  </a:lnTo>
                  <a:lnTo>
                    <a:pt x="514807" y="2106765"/>
                  </a:lnTo>
                  <a:lnTo>
                    <a:pt x="484136" y="2073008"/>
                  </a:lnTo>
                  <a:lnTo>
                    <a:pt x="467017" y="2023059"/>
                  </a:lnTo>
                  <a:lnTo>
                    <a:pt x="463791" y="1981288"/>
                  </a:lnTo>
                  <a:lnTo>
                    <a:pt x="464604" y="1959546"/>
                  </a:lnTo>
                  <a:lnTo>
                    <a:pt x="471055" y="1921141"/>
                  </a:lnTo>
                  <a:lnTo>
                    <a:pt x="492963" y="1876031"/>
                  </a:lnTo>
                  <a:lnTo>
                    <a:pt x="527748" y="1847773"/>
                  </a:lnTo>
                  <a:lnTo>
                    <a:pt x="541629" y="1842566"/>
                  </a:lnTo>
                  <a:lnTo>
                    <a:pt x="541401" y="1842566"/>
                  </a:lnTo>
                  <a:lnTo>
                    <a:pt x="557352" y="1839277"/>
                  </a:lnTo>
                  <a:lnTo>
                    <a:pt x="574027" y="1838210"/>
                  </a:lnTo>
                  <a:lnTo>
                    <a:pt x="590969" y="1839277"/>
                  </a:lnTo>
                  <a:lnTo>
                    <a:pt x="607110" y="1842566"/>
                  </a:lnTo>
                  <a:lnTo>
                    <a:pt x="606869" y="1842566"/>
                  </a:lnTo>
                  <a:lnTo>
                    <a:pt x="620864" y="1847773"/>
                  </a:lnTo>
                  <a:lnTo>
                    <a:pt x="655980" y="1876031"/>
                  </a:lnTo>
                  <a:lnTo>
                    <a:pt x="677849" y="1921141"/>
                  </a:lnTo>
                  <a:lnTo>
                    <a:pt x="684593" y="1959546"/>
                  </a:lnTo>
                  <a:lnTo>
                    <a:pt x="685444" y="1981288"/>
                  </a:lnTo>
                  <a:lnTo>
                    <a:pt x="685444" y="1791728"/>
                  </a:lnTo>
                  <a:lnTo>
                    <a:pt x="633399" y="1769897"/>
                  </a:lnTo>
                  <a:lnTo>
                    <a:pt x="574624" y="1763153"/>
                  </a:lnTo>
                  <a:lnTo>
                    <a:pt x="544055" y="1764842"/>
                  </a:lnTo>
                  <a:lnTo>
                    <a:pt x="489521" y="1778330"/>
                  </a:lnTo>
                  <a:lnTo>
                    <a:pt x="444258" y="1804746"/>
                  </a:lnTo>
                  <a:lnTo>
                    <a:pt x="409371" y="1842566"/>
                  </a:lnTo>
                  <a:lnTo>
                    <a:pt x="385254" y="1891245"/>
                  </a:lnTo>
                  <a:lnTo>
                    <a:pt x="373240" y="1948992"/>
                  </a:lnTo>
                  <a:lnTo>
                    <a:pt x="371729" y="1981288"/>
                  </a:lnTo>
                  <a:lnTo>
                    <a:pt x="373240" y="2013572"/>
                  </a:lnTo>
                  <a:lnTo>
                    <a:pt x="385254" y="2071331"/>
                  </a:lnTo>
                  <a:lnTo>
                    <a:pt x="409371" y="2119744"/>
                  </a:lnTo>
                  <a:lnTo>
                    <a:pt x="444258" y="2157272"/>
                  </a:lnTo>
                  <a:lnTo>
                    <a:pt x="489521" y="2183396"/>
                  </a:lnTo>
                  <a:lnTo>
                    <a:pt x="544055" y="2196592"/>
                  </a:lnTo>
                  <a:lnTo>
                    <a:pt x="574624" y="2198243"/>
                  </a:lnTo>
                  <a:lnTo>
                    <a:pt x="605142" y="2196592"/>
                  </a:lnTo>
                  <a:lnTo>
                    <a:pt x="659384" y="2183396"/>
                  </a:lnTo>
                  <a:lnTo>
                    <a:pt x="704608" y="2157272"/>
                  </a:lnTo>
                  <a:lnTo>
                    <a:pt x="736752" y="2123186"/>
                  </a:lnTo>
                  <a:lnTo>
                    <a:pt x="763651" y="2071331"/>
                  </a:lnTo>
                  <a:lnTo>
                    <a:pt x="775957" y="2013572"/>
                  </a:lnTo>
                  <a:lnTo>
                    <a:pt x="777506" y="1981288"/>
                  </a:lnTo>
                  <a:close/>
                </a:path>
                <a:path w="2964815" h="2198370">
                  <a:moveTo>
                    <a:pt x="893483" y="311607"/>
                  </a:moveTo>
                  <a:lnTo>
                    <a:pt x="891286" y="265480"/>
                  </a:lnTo>
                  <a:lnTo>
                    <a:pt x="884694" y="222605"/>
                  </a:lnTo>
                  <a:lnTo>
                    <a:pt x="873696" y="182968"/>
                  </a:lnTo>
                  <a:lnTo>
                    <a:pt x="858304" y="146583"/>
                  </a:lnTo>
                  <a:lnTo>
                    <a:pt x="839190" y="113449"/>
                  </a:lnTo>
                  <a:lnTo>
                    <a:pt x="789355" y="59410"/>
                  </a:lnTo>
                  <a:lnTo>
                    <a:pt x="761974" y="40817"/>
                  </a:lnTo>
                  <a:lnTo>
                    <a:pt x="761974" y="311607"/>
                  </a:lnTo>
                  <a:lnTo>
                    <a:pt x="760768" y="342658"/>
                  </a:lnTo>
                  <a:lnTo>
                    <a:pt x="751141" y="397522"/>
                  </a:lnTo>
                  <a:lnTo>
                    <a:pt x="732396" y="442645"/>
                  </a:lnTo>
                  <a:lnTo>
                    <a:pt x="705167" y="477418"/>
                  </a:lnTo>
                  <a:lnTo>
                    <a:pt x="669721" y="501129"/>
                  </a:lnTo>
                  <a:lnTo>
                    <a:pt x="626999" y="512851"/>
                  </a:lnTo>
                  <a:lnTo>
                    <a:pt x="602818" y="514324"/>
                  </a:lnTo>
                  <a:lnTo>
                    <a:pt x="579310" y="512851"/>
                  </a:lnTo>
                  <a:lnTo>
                    <a:pt x="537006" y="501129"/>
                  </a:lnTo>
                  <a:lnTo>
                    <a:pt x="501611" y="477418"/>
                  </a:lnTo>
                  <a:lnTo>
                    <a:pt x="474395" y="442645"/>
                  </a:lnTo>
                  <a:lnTo>
                    <a:pt x="455701" y="397522"/>
                  </a:lnTo>
                  <a:lnTo>
                    <a:pt x="446481" y="342658"/>
                  </a:lnTo>
                  <a:lnTo>
                    <a:pt x="445338" y="311607"/>
                  </a:lnTo>
                  <a:lnTo>
                    <a:pt x="446481" y="280555"/>
                  </a:lnTo>
                  <a:lnTo>
                    <a:pt x="455701" y="225691"/>
                  </a:lnTo>
                  <a:lnTo>
                    <a:pt x="474395" y="180200"/>
                  </a:lnTo>
                  <a:lnTo>
                    <a:pt x="501611" y="145021"/>
                  </a:lnTo>
                  <a:lnTo>
                    <a:pt x="536689" y="120878"/>
                  </a:lnTo>
                  <a:lnTo>
                    <a:pt x="578993" y="108737"/>
                  </a:lnTo>
                  <a:lnTo>
                    <a:pt x="602818" y="107213"/>
                  </a:lnTo>
                  <a:lnTo>
                    <a:pt x="626999" y="108737"/>
                  </a:lnTo>
                  <a:lnTo>
                    <a:pt x="669721" y="120878"/>
                  </a:lnTo>
                  <a:lnTo>
                    <a:pt x="705167" y="145021"/>
                  </a:lnTo>
                  <a:lnTo>
                    <a:pt x="732396" y="180200"/>
                  </a:lnTo>
                  <a:lnTo>
                    <a:pt x="751141" y="225691"/>
                  </a:lnTo>
                  <a:lnTo>
                    <a:pt x="760768" y="280555"/>
                  </a:lnTo>
                  <a:lnTo>
                    <a:pt x="761974" y="311607"/>
                  </a:lnTo>
                  <a:lnTo>
                    <a:pt x="761974" y="40817"/>
                  </a:lnTo>
                  <a:lnTo>
                    <a:pt x="724750" y="21666"/>
                  </a:lnTo>
                  <a:lnTo>
                    <a:pt x="687628" y="9626"/>
                  </a:lnTo>
                  <a:lnTo>
                    <a:pt x="647268" y="2400"/>
                  </a:lnTo>
                  <a:lnTo>
                    <a:pt x="603656" y="0"/>
                  </a:lnTo>
                  <a:lnTo>
                    <a:pt x="559993" y="2400"/>
                  </a:lnTo>
                  <a:lnTo>
                    <a:pt x="519468" y="9626"/>
                  </a:lnTo>
                  <a:lnTo>
                    <a:pt x="482092" y="21666"/>
                  </a:lnTo>
                  <a:lnTo>
                    <a:pt x="447852" y="38531"/>
                  </a:lnTo>
                  <a:lnTo>
                    <a:pt x="390677" y="84391"/>
                  </a:lnTo>
                  <a:lnTo>
                    <a:pt x="348157" y="146583"/>
                  </a:lnTo>
                  <a:lnTo>
                    <a:pt x="333133" y="182968"/>
                  </a:lnTo>
                  <a:lnTo>
                    <a:pt x="322402" y="222605"/>
                  </a:lnTo>
                  <a:lnTo>
                    <a:pt x="315963" y="265480"/>
                  </a:lnTo>
                  <a:lnTo>
                    <a:pt x="313817" y="311607"/>
                  </a:lnTo>
                  <a:lnTo>
                    <a:pt x="315963" y="357733"/>
                  </a:lnTo>
                  <a:lnTo>
                    <a:pt x="322402" y="400608"/>
                  </a:lnTo>
                  <a:lnTo>
                    <a:pt x="333133" y="440245"/>
                  </a:lnTo>
                  <a:lnTo>
                    <a:pt x="348157" y="476631"/>
                  </a:lnTo>
                  <a:lnTo>
                    <a:pt x="390677" y="538200"/>
                  </a:lnTo>
                  <a:lnTo>
                    <a:pt x="447852" y="583844"/>
                  </a:lnTo>
                  <a:lnTo>
                    <a:pt x="519468" y="612127"/>
                  </a:lnTo>
                  <a:lnTo>
                    <a:pt x="559993" y="619188"/>
                  </a:lnTo>
                  <a:lnTo>
                    <a:pt x="603656" y="621550"/>
                  </a:lnTo>
                  <a:lnTo>
                    <a:pt x="647268" y="619188"/>
                  </a:lnTo>
                  <a:lnTo>
                    <a:pt x="687628" y="612127"/>
                  </a:lnTo>
                  <a:lnTo>
                    <a:pt x="724750" y="600341"/>
                  </a:lnTo>
                  <a:lnTo>
                    <a:pt x="789355" y="563016"/>
                  </a:lnTo>
                  <a:lnTo>
                    <a:pt x="835266" y="514324"/>
                  </a:lnTo>
                  <a:lnTo>
                    <a:pt x="858304" y="476631"/>
                  </a:lnTo>
                  <a:lnTo>
                    <a:pt x="873696" y="440245"/>
                  </a:lnTo>
                  <a:lnTo>
                    <a:pt x="884694" y="400608"/>
                  </a:lnTo>
                  <a:lnTo>
                    <a:pt x="891286" y="357733"/>
                  </a:lnTo>
                  <a:lnTo>
                    <a:pt x="893483" y="311607"/>
                  </a:lnTo>
                  <a:close/>
                </a:path>
                <a:path w="2964815" h="2198370">
                  <a:moveTo>
                    <a:pt x="1179969" y="1771954"/>
                  </a:moveTo>
                  <a:lnTo>
                    <a:pt x="1090841" y="1771954"/>
                  </a:lnTo>
                  <a:lnTo>
                    <a:pt x="1090841" y="2038743"/>
                  </a:lnTo>
                  <a:lnTo>
                    <a:pt x="1089520" y="2057844"/>
                  </a:lnTo>
                  <a:lnTo>
                    <a:pt x="1069733" y="2101494"/>
                  </a:lnTo>
                  <a:lnTo>
                    <a:pt x="1027506" y="2121827"/>
                  </a:lnTo>
                  <a:lnTo>
                    <a:pt x="1008748" y="2123186"/>
                  </a:lnTo>
                  <a:lnTo>
                    <a:pt x="989952" y="2121827"/>
                  </a:lnTo>
                  <a:lnTo>
                    <a:pt x="947178" y="2101494"/>
                  </a:lnTo>
                  <a:lnTo>
                    <a:pt x="927392" y="2057844"/>
                  </a:lnTo>
                  <a:lnTo>
                    <a:pt x="926071" y="2038743"/>
                  </a:lnTo>
                  <a:lnTo>
                    <a:pt x="926071" y="1771954"/>
                  </a:lnTo>
                  <a:lnTo>
                    <a:pt x="836942" y="1771954"/>
                  </a:lnTo>
                  <a:lnTo>
                    <a:pt x="836942" y="2038743"/>
                  </a:lnTo>
                  <a:lnTo>
                    <a:pt x="838263" y="2062314"/>
                  </a:lnTo>
                  <a:lnTo>
                    <a:pt x="848817" y="2104821"/>
                  </a:lnTo>
                  <a:lnTo>
                    <a:pt x="869670" y="2140635"/>
                  </a:lnTo>
                  <a:lnTo>
                    <a:pt x="899274" y="2168194"/>
                  </a:lnTo>
                  <a:lnTo>
                    <a:pt x="937501" y="2187359"/>
                  </a:lnTo>
                  <a:lnTo>
                    <a:pt x="983234" y="2197036"/>
                  </a:lnTo>
                  <a:lnTo>
                    <a:pt x="1008748" y="2198243"/>
                  </a:lnTo>
                  <a:lnTo>
                    <a:pt x="1033995" y="2197036"/>
                  </a:lnTo>
                  <a:lnTo>
                    <a:pt x="1079436" y="2187359"/>
                  </a:lnTo>
                  <a:lnTo>
                    <a:pt x="1117854" y="2168194"/>
                  </a:lnTo>
                  <a:lnTo>
                    <a:pt x="1147457" y="2140635"/>
                  </a:lnTo>
                  <a:lnTo>
                    <a:pt x="1159141" y="2123186"/>
                  </a:lnTo>
                  <a:lnTo>
                    <a:pt x="1168095" y="2104821"/>
                  </a:lnTo>
                  <a:lnTo>
                    <a:pt x="1174686" y="2084336"/>
                  </a:lnTo>
                  <a:lnTo>
                    <a:pt x="1178648" y="2062314"/>
                  </a:lnTo>
                  <a:lnTo>
                    <a:pt x="1179969" y="2038743"/>
                  </a:lnTo>
                  <a:lnTo>
                    <a:pt x="1179969" y="1771954"/>
                  </a:lnTo>
                  <a:close/>
                </a:path>
                <a:path w="2964815" h="2198370">
                  <a:moveTo>
                    <a:pt x="1388338" y="13398"/>
                  </a:moveTo>
                  <a:lnTo>
                    <a:pt x="977874" y="13398"/>
                  </a:lnTo>
                  <a:lnTo>
                    <a:pt x="977874" y="608139"/>
                  </a:lnTo>
                  <a:lnTo>
                    <a:pt x="1105204" y="608139"/>
                  </a:lnTo>
                  <a:lnTo>
                    <a:pt x="1105204" y="370243"/>
                  </a:lnTo>
                  <a:lnTo>
                    <a:pt x="1373251" y="370243"/>
                  </a:lnTo>
                  <a:lnTo>
                    <a:pt x="1373251" y="264693"/>
                  </a:lnTo>
                  <a:lnTo>
                    <a:pt x="1105204" y="264693"/>
                  </a:lnTo>
                  <a:lnTo>
                    <a:pt x="1105204" y="120624"/>
                  </a:lnTo>
                  <a:lnTo>
                    <a:pt x="1388338" y="120624"/>
                  </a:lnTo>
                  <a:lnTo>
                    <a:pt x="1388338" y="47739"/>
                  </a:lnTo>
                  <a:lnTo>
                    <a:pt x="1388338" y="13398"/>
                  </a:lnTo>
                  <a:close/>
                </a:path>
                <a:path w="2964815" h="2198370">
                  <a:moveTo>
                    <a:pt x="1602600" y="2188857"/>
                  </a:moveTo>
                  <a:lnTo>
                    <a:pt x="1592046" y="2069236"/>
                  </a:lnTo>
                  <a:lnTo>
                    <a:pt x="1589417" y="2051977"/>
                  </a:lnTo>
                  <a:lnTo>
                    <a:pt x="1584426" y="2037130"/>
                  </a:lnTo>
                  <a:lnTo>
                    <a:pt x="1583994" y="2036406"/>
                  </a:lnTo>
                  <a:lnTo>
                    <a:pt x="1577098" y="2024710"/>
                  </a:lnTo>
                  <a:lnTo>
                    <a:pt x="1567421" y="2014702"/>
                  </a:lnTo>
                  <a:lnTo>
                    <a:pt x="1555330" y="2006752"/>
                  </a:lnTo>
                  <a:lnTo>
                    <a:pt x="1542630" y="2001812"/>
                  </a:lnTo>
                  <a:lnTo>
                    <a:pt x="1540738" y="2001075"/>
                  </a:lnTo>
                  <a:lnTo>
                    <a:pt x="1524228" y="1997773"/>
                  </a:lnTo>
                  <a:lnTo>
                    <a:pt x="1524444" y="1997710"/>
                  </a:lnTo>
                  <a:lnTo>
                    <a:pt x="1528330" y="1996528"/>
                  </a:lnTo>
                  <a:lnTo>
                    <a:pt x="1563319" y="1976666"/>
                  </a:lnTo>
                  <a:lnTo>
                    <a:pt x="1576997" y="1961934"/>
                  </a:lnTo>
                  <a:lnTo>
                    <a:pt x="1579740" y="1958492"/>
                  </a:lnTo>
                  <a:lnTo>
                    <a:pt x="1597736" y="1910803"/>
                  </a:lnTo>
                  <a:lnTo>
                    <a:pt x="1598498" y="1896846"/>
                  </a:lnTo>
                  <a:lnTo>
                    <a:pt x="1597456" y="1879841"/>
                  </a:lnTo>
                  <a:lnTo>
                    <a:pt x="1597367" y="1878444"/>
                  </a:lnTo>
                  <a:lnTo>
                    <a:pt x="1593951" y="1861375"/>
                  </a:lnTo>
                  <a:lnTo>
                    <a:pt x="1588985" y="1847596"/>
                  </a:lnTo>
                  <a:lnTo>
                    <a:pt x="1588274" y="1845614"/>
                  </a:lnTo>
                  <a:lnTo>
                    <a:pt x="1558188" y="1806257"/>
                  </a:lnTo>
                  <a:lnTo>
                    <a:pt x="1510652" y="1781111"/>
                  </a:lnTo>
                  <a:lnTo>
                    <a:pt x="1507032" y="1780209"/>
                  </a:lnTo>
                  <a:lnTo>
                    <a:pt x="1507032" y="1904466"/>
                  </a:lnTo>
                  <a:lnTo>
                    <a:pt x="1505889" y="1917484"/>
                  </a:lnTo>
                  <a:lnTo>
                    <a:pt x="1479143" y="1953691"/>
                  </a:lnTo>
                  <a:lnTo>
                    <a:pt x="1439011" y="1961934"/>
                  </a:lnTo>
                  <a:lnTo>
                    <a:pt x="1355750" y="1961934"/>
                  </a:lnTo>
                  <a:lnTo>
                    <a:pt x="1355750" y="1847596"/>
                  </a:lnTo>
                  <a:lnTo>
                    <a:pt x="1436077" y="1847596"/>
                  </a:lnTo>
                  <a:lnTo>
                    <a:pt x="1478737" y="1855838"/>
                  </a:lnTo>
                  <a:lnTo>
                    <a:pt x="1505889" y="1891271"/>
                  </a:lnTo>
                  <a:lnTo>
                    <a:pt x="1507032" y="1904466"/>
                  </a:lnTo>
                  <a:lnTo>
                    <a:pt x="1507032" y="1780209"/>
                  </a:lnTo>
                  <a:lnTo>
                    <a:pt x="1491640" y="1776349"/>
                  </a:lnTo>
                  <a:lnTo>
                    <a:pt x="1471079" y="1773491"/>
                  </a:lnTo>
                  <a:lnTo>
                    <a:pt x="1448981" y="1772539"/>
                  </a:lnTo>
                  <a:lnTo>
                    <a:pt x="1266621" y="1772539"/>
                  </a:lnTo>
                  <a:lnTo>
                    <a:pt x="1266621" y="2188857"/>
                  </a:lnTo>
                  <a:lnTo>
                    <a:pt x="1355750" y="2188857"/>
                  </a:lnTo>
                  <a:lnTo>
                    <a:pt x="1355750" y="2036406"/>
                  </a:lnTo>
                  <a:lnTo>
                    <a:pt x="1444282" y="2036406"/>
                  </a:lnTo>
                  <a:lnTo>
                    <a:pt x="1488846" y="2048129"/>
                  </a:lnTo>
                  <a:lnTo>
                    <a:pt x="1504099" y="2083308"/>
                  </a:lnTo>
                  <a:lnTo>
                    <a:pt x="1511719" y="2188857"/>
                  </a:lnTo>
                  <a:lnTo>
                    <a:pt x="1602600" y="2188857"/>
                  </a:lnTo>
                  <a:close/>
                </a:path>
                <a:path w="2964815" h="2198370">
                  <a:moveTo>
                    <a:pt x="1882432" y="13398"/>
                  </a:moveTo>
                  <a:lnTo>
                    <a:pt x="1471968" y="13398"/>
                  </a:lnTo>
                  <a:lnTo>
                    <a:pt x="1471968" y="608139"/>
                  </a:lnTo>
                  <a:lnTo>
                    <a:pt x="1599298" y="608139"/>
                  </a:lnTo>
                  <a:lnTo>
                    <a:pt x="1599298" y="370243"/>
                  </a:lnTo>
                  <a:lnTo>
                    <a:pt x="1867357" y="370243"/>
                  </a:lnTo>
                  <a:lnTo>
                    <a:pt x="1867357" y="264693"/>
                  </a:lnTo>
                  <a:lnTo>
                    <a:pt x="1599298" y="264693"/>
                  </a:lnTo>
                  <a:lnTo>
                    <a:pt x="1599298" y="120624"/>
                  </a:lnTo>
                  <a:lnTo>
                    <a:pt x="1882432" y="120624"/>
                  </a:lnTo>
                  <a:lnTo>
                    <a:pt x="1882432" y="47739"/>
                  </a:lnTo>
                  <a:lnTo>
                    <a:pt x="1882432" y="13398"/>
                  </a:lnTo>
                  <a:close/>
                </a:path>
                <a:path w="2964815" h="2198370">
                  <a:moveTo>
                    <a:pt x="2386571" y="500926"/>
                  </a:moveTo>
                  <a:lnTo>
                    <a:pt x="2093391" y="500926"/>
                  </a:lnTo>
                  <a:lnTo>
                    <a:pt x="2093391" y="362699"/>
                  </a:lnTo>
                  <a:lnTo>
                    <a:pt x="2369820" y="362699"/>
                  </a:lnTo>
                  <a:lnTo>
                    <a:pt x="2369820" y="257162"/>
                  </a:lnTo>
                  <a:lnTo>
                    <a:pt x="2093391" y="257162"/>
                  </a:lnTo>
                  <a:lnTo>
                    <a:pt x="2093391" y="120624"/>
                  </a:lnTo>
                  <a:lnTo>
                    <a:pt x="2379878" y="120624"/>
                  </a:lnTo>
                  <a:lnTo>
                    <a:pt x="2379878" y="13398"/>
                  </a:lnTo>
                  <a:lnTo>
                    <a:pt x="1966061" y="13398"/>
                  </a:lnTo>
                  <a:lnTo>
                    <a:pt x="1966061" y="608139"/>
                  </a:lnTo>
                  <a:lnTo>
                    <a:pt x="2386571" y="608139"/>
                  </a:lnTo>
                  <a:lnTo>
                    <a:pt x="2386571" y="500926"/>
                  </a:lnTo>
                  <a:close/>
                </a:path>
                <a:path w="2964815" h="2198370">
                  <a:moveTo>
                    <a:pt x="2964688" y="608139"/>
                  </a:moveTo>
                  <a:lnTo>
                    <a:pt x="2949613" y="437261"/>
                  </a:lnTo>
                  <a:lnTo>
                    <a:pt x="2938716" y="391401"/>
                  </a:lnTo>
                  <a:lnTo>
                    <a:pt x="2914421" y="359359"/>
                  </a:lnTo>
                  <a:lnTo>
                    <a:pt x="2879001" y="340931"/>
                  </a:lnTo>
                  <a:lnTo>
                    <a:pt x="2876308" y="339877"/>
                  </a:lnTo>
                  <a:lnTo>
                    <a:pt x="2852712" y="335165"/>
                  </a:lnTo>
                  <a:lnTo>
                    <a:pt x="2858579" y="333387"/>
                  </a:lnTo>
                  <a:lnTo>
                    <a:pt x="2862707" y="332130"/>
                  </a:lnTo>
                  <a:lnTo>
                    <a:pt x="2908566" y="305015"/>
                  </a:lnTo>
                  <a:lnTo>
                    <a:pt x="2928112" y="283959"/>
                  </a:lnTo>
                  <a:lnTo>
                    <a:pt x="2932023" y="279044"/>
                  </a:lnTo>
                  <a:lnTo>
                    <a:pt x="2954426" y="229730"/>
                  </a:lnTo>
                  <a:lnTo>
                    <a:pt x="2958820" y="190982"/>
                  </a:lnTo>
                  <a:lnTo>
                    <a:pt x="2957322" y="166687"/>
                  </a:lnTo>
                  <a:lnTo>
                    <a:pt x="2957195" y="164706"/>
                  </a:lnTo>
                  <a:lnTo>
                    <a:pt x="2952331" y="140309"/>
                  </a:lnTo>
                  <a:lnTo>
                    <a:pt x="2945231" y="120624"/>
                  </a:lnTo>
                  <a:lnTo>
                    <a:pt x="2944215" y="117792"/>
                  </a:lnTo>
                  <a:lnTo>
                    <a:pt x="2918460" y="78206"/>
                  </a:lnTo>
                  <a:lnTo>
                    <a:pt x="2881185" y="47218"/>
                  </a:lnTo>
                  <a:lnTo>
                    <a:pt x="2833332" y="25641"/>
                  </a:lnTo>
                  <a:lnTo>
                    <a:pt x="2828150" y="24345"/>
                  </a:lnTo>
                  <a:lnTo>
                    <a:pt x="2828150" y="201866"/>
                  </a:lnTo>
                  <a:lnTo>
                    <a:pt x="2826524" y="220459"/>
                  </a:lnTo>
                  <a:lnTo>
                    <a:pt x="2802178" y="263017"/>
                  </a:lnTo>
                  <a:lnTo>
                    <a:pt x="2752699" y="282651"/>
                  </a:lnTo>
                  <a:lnTo>
                    <a:pt x="2730982" y="283959"/>
                  </a:lnTo>
                  <a:lnTo>
                    <a:pt x="2612034" y="283959"/>
                  </a:lnTo>
                  <a:lnTo>
                    <a:pt x="2612034" y="120624"/>
                  </a:lnTo>
                  <a:lnTo>
                    <a:pt x="2726791" y="120624"/>
                  </a:lnTo>
                  <a:lnTo>
                    <a:pt x="2770352" y="125857"/>
                  </a:lnTo>
                  <a:lnTo>
                    <a:pt x="2813545" y="152869"/>
                  </a:lnTo>
                  <a:lnTo>
                    <a:pt x="2828150" y="201866"/>
                  </a:lnTo>
                  <a:lnTo>
                    <a:pt x="2828150" y="24345"/>
                  </a:lnTo>
                  <a:lnTo>
                    <a:pt x="2806154" y="18846"/>
                  </a:lnTo>
                  <a:lnTo>
                    <a:pt x="2776791" y="14757"/>
                  </a:lnTo>
                  <a:lnTo>
                    <a:pt x="2745219" y="13398"/>
                  </a:lnTo>
                  <a:lnTo>
                    <a:pt x="2484704" y="13398"/>
                  </a:lnTo>
                  <a:lnTo>
                    <a:pt x="2484704" y="608139"/>
                  </a:lnTo>
                  <a:lnTo>
                    <a:pt x="2612034" y="608139"/>
                  </a:lnTo>
                  <a:lnTo>
                    <a:pt x="2612034" y="390347"/>
                  </a:lnTo>
                  <a:lnTo>
                    <a:pt x="2738513" y="390347"/>
                  </a:lnTo>
                  <a:lnTo>
                    <a:pt x="2777045" y="394538"/>
                  </a:lnTo>
                  <a:lnTo>
                    <a:pt x="2810764" y="416217"/>
                  </a:lnTo>
                  <a:lnTo>
                    <a:pt x="2823959" y="457365"/>
                  </a:lnTo>
                  <a:lnTo>
                    <a:pt x="2834843" y="608139"/>
                  </a:lnTo>
                  <a:lnTo>
                    <a:pt x="2964688" y="6081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198320" y="4984560"/>
              <a:ext cx="1856105" cy="435609"/>
            </a:xfrm>
            <a:custGeom>
              <a:avLst/>
              <a:gdLst/>
              <a:ahLst/>
              <a:cxnLst/>
              <a:rect l="l" t="t" r="r" b="b"/>
              <a:pathLst>
                <a:path w="1856104" h="435610">
                  <a:moveTo>
                    <a:pt x="202883" y="0"/>
                  </a:moveTo>
                  <a:lnTo>
                    <a:pt x="143953" y="6743"/>
                  </a:lnTo>
                  <a:lnTo>
                    <a:pt x="93819" y="26973"/>
                  </a:lnTo>
                  <a:lnTo>
                    <a:pt x="53799" y="59076"/>
                  </a:lnTo>
                  <a:lnTo>
                    <a:pt x="24041" y="102614"/>
                  </a:lnTo>
                  <a:lnTo>
                    <a:pt x="6010" y="155827"/>
                  </a:lnTo>
                  <a:lnTo>
                    <a:pt x="0" y="218129"/>
                  </a:lnTo>
                  <a:lnTo>
                    <a:pt x="1502" y="250416"/>
                  </a:lnTo>
                  <a:lnTo>
                    <a:pt x="13523" y="308173"/>
                  </a:lnTo>
                  <a:lnTo>
                    <a:pt x="37637" y="356586"/>
                  </a:lnTo>
                  <a:lnTo>
                    <a:pt x="72526" y="394113"/>
                  </a:lnTo>
                  <a:lnTo>
                    <a:pt x="117786" y="420243"/>
                  </a:lnTo>
                  <a:lnTo>
                    <a:pt x="172319" y="433437"/>
                  </a:lnTo>
                  <a:lnTo>
                    <a:pt x="202883" y="435086"/>
                  </a:lnTo>
                  <a:lnTo>
                    <a:pt x="233411" y="433437"/>
                  </a:lnTo>
                  <a:lnTo>
                    <a:pt x="287650" y="420243"/>
                  </a:lnTo>
                  <a:lnTo>
                    <a:pt x="332874" y="394113"/>
                  </a:lnTo>
                  <a:lnTo>
                    <a:pt x="365013" y="360030"/>
                  </a:lnTo>
                  <a:lnTo>
                    <a:pt x="202297" y="360030"/>
                  </a:lnTo>
                  <a:lnTo>
                    <a:pt x="185842" y="359004"/>
                  </a:lnTo>
                  <a:lnTo>
                    <a:pt x="143074" y="343612"/>
                  </a:lnTo>
                  <a:lnTo>
                    <a:pt x="112399" y="309859"/>
                  </a:lnTo>
                  <a:lnTo>
                    <a:pt x="95285" y="259908"/>
                  </a:lnTo>
                  <a:lnTo>
                    <a:pt x="92059" y="218129"/>
                  </a:lnTo>
                  <a:lnTo>
                    <a:pt x="92866" y="196397"/>
                  </a:lnTo>
                  <a:lnTo>
                    <a:pt x="99316" y="157989"/>
                  </a:lnTo>
                  <a:lnTo>
                    <a:pt x="121231" y="112876"/>
                  </a:lnTo>
                  <a:lnTo>
                    <a:pt x="156010" y="84620"/>
                  </a:lnTo>
                  <a:lnTo>
                    <a:pt x="169900" y="79416"/>
                  </a:lnTo>
                  <a:lnTo>
                    <a:pt x="169661" y="79416"/>
                  </a:lnTo>
                  <a:lnTo>
                    <a:pt x="185622" y="76118"/>
                  </a:lnTo>
                  <a:lnTo>
                    <a:pt x="202297" y="75055"/>
                  </a:lnTo>
                  <a:lnTo>
                    <a:pt x="364313" y="75055"/>
                  </a:lnTo>
                  <a:lnTo>
                    <a:pt x="351675" y="59076"/>
                  </a:lnTo>
                  <a:lnTo>
                    <a:pt x="311362" y="26973"/>
                  </a:lnTo>
                  <a:lnTo>
                    <a:pt x="261667" y="6743"/>
                  </a:lnTo>
                  <a:lnTo>
                    <a:pt x="233411" y="1685"/>
                  </a:lnTo>
                  <a:lnTo>
                    <a:pt x="202883" y="0"/>
                  </a:lnTo>
                  <a:close/>
                </a:path>
                <a:path w="1856104" h="435610">
                  <a:moveTo>
                    <a:pt x="364313" y="75055"/>
                  </a:moveTo>
                  <a:lnTo>
                    <a:pt x="202297" y="75055"/>
                  </a:lnTo>
                  <a:lnTo>
                    <a:pt x="219228" y="76118"/>
                  </a:lnTo>
                  <a:lnTo>
                    <a:pt x="235379" y="79416"/>
                  </a:lnTo>
                  <a:lnTo>
                    <a:pt x="235136" y="79416"/>
                  </a:lnTo>
                  <a:lnTo>
                    <a:pt x="249133" y="84620"/>
                  </a:lnTo>
                  <a:lnTo>
                    <a:pt x="262107" y="92060"/>
                  </a:lnTo>
                  <a:lnTo>
                    <a:pt x="293001" y="126142"/>
                  </a:lnTo>
                  <a:lnTo>
                    <a:pt x="310335" y="176350"/>
                  </a:lnTo>
                  <a:lnTo>
                    <a:pt x="313707" y="218129"/>
                  </a:lnTo>
                  <a:lnTo>
                    <a:pt x="312864" y="239861"/>
                  </a:lnTo>
                  <a:lnTo>
                    <a:pt x="306121" y="278269"/>
                  </a:lnTo>
                  <a:lnTo>
                    <a:pt x="284242" y="322943"/>
                  </a:lnTo>
                  <a:lnTo>
                    <a:pt x="249133" y="350795"/>
                  </a:lnTo>
                  <a:lnTo>
                    <a:pt x="202297" y="360030"/>
                  </a:lnTo>
                  <a:lnTo>
                    <a:pt x="365013" y="360030"/>
                  </a:lnTo>
                  <a:lnTo>
                    <a:pt x="391914" y="308173"/>
                  </a:lnTo>
                  <a:lnTo>
                    <a:pt x="404228" y="250416"/>
                  </a:lnTo>
                  <a:lnTo>
                    <a:pt x="405767" y="218129"/>
                  </a:lnTo>
                  <a:lnTo>
                    <a:pt x="404228" y="185842"/>
                  </a:lnTo>
                  <a:lnTo>
                    <a:pt x="399610" y="155827"/>
                  </a:lnTo>
                  <a:lnTo>
                    <a:pt x="391914" y="128085"/>
                  </a:lnTo>
                  <a:lnTo>
                    <a:pt x="381140" y="102614"/>
                  </a:lnTo>
                  <a:lnTo>
                    <a:pt x="367763" y="79416"/>
                  </a:lnTo>
                  <a:lnTo>
                    <a:pt x="364313" y="75055"/>
                  </a:lnTo>
                  <a:close/>
                </a:path>
                <a:path w="1856104" h="435610">
                  <a:moveTo>
                    <a:pt x="752160" y="9381"/>
                  </a:moveTo>
                  <a:lnTo>
                    <a:pt x="464839" y="9381"/>
                  </a:lnTo>
                  <a:lnTo>
                    <a:pt x="464839" y="425704"/>
                  </a:lnTo>
                  <a:lnTo>
                    <a:pt x="553968" y="425704"/>
                  </a:lnTo>
                  <a:lnTo>
                    <a:pt x="553968" y="259175"/>
                  </a:lnTo>
                  <a:lnTo>
                    <a:pt x="504712" y="259175"/>
                  </a:lnTo>
                  <a:lnTo>
                    <a:pt x="551729" y="222234"/>
                  </a:lnTo>
                  <a:lnTo>
                    <a:pt x="504712" y="185292"/>
                  </a:lnTo>
                  <a:lnTo>
                    <a:pt x="553968" y="185292"/>
                  </a:lnTo>
                  <a:lnTo>
                    <a:pt x="553968" y="84437"/>
                  </a:lnTo>
                  <a:lnTo>
                    <a:pt x="504712" y="84437"/>
                  </a:lnTo>
                  <a:lnTo>
                    <a:pt x="553968" y="33423"/>
                  </a:lnTo>
                  <a:lnTo>
                    <a:pt x="752160" y="33423"/>
                  </a:lnTo>
                  <a:lnTo>
                    <a:pt x="752160" y="9381"/>
                  </a:lnTo>
                  <a:close/>
                </a:path>
                <a:path w="1856104" h="435610">
                  <a:moveTo>
                    <a:pt x="551729" y="222234"/>
                  </a:moveTo>
                  <a:lnTo>
                    <a:pt x="504712" y="259175"/>
                  </a:lnTo>
                  <a:lnTo>
                    <a:pt x="553968" y="259175"/>
                  </a:lnTo>
                  <a:lnTo>
                    <a:pt x="553968" y="223993"/>
                  </a:lnTo>
                  <a:lnTo>
                    <a:pt x="551729" y="222234"/>
                  </a:lnTo>
                  <a:close/>
                </a:path>
                <a:path w="1856104" h="435610">
                  <a:moveTo>
                    <a:pt x="741606" y="185292"/>
                  </a:moveTo>
                  <a:lnTo>
                    <a:pt x="553968" y="185292"/>
                  </a:lnTo>
                  <a:lnTo>
                    <a:pt x="553968" y="259175"/>
                  </a:lnTo>
                  <a:lnTo>
                    <a:pt x="741606" y="259175"/>
                  </a:lnTo>
                  <a:lnTo>
                    <a:pt x="741606" y="185292"/>
                  </a:lnTo>
                  <a:close/>
                </a:path>
                <a:path w="1856104" h="435610">
                  <a:moveTo>
                    <a:pt x="553968" y="220474"/>
                  </a:moveTo>
                  <a:lnTo>
                    <a:pt x="551729" y="222234"/>
                  </a:lnTo>
                  <a:lnTo>
                    <a:pt x="553968" y="223993"/>
                  </a:lnTo>
                  <a:lnTo>
                    <a:pt x="553968" y="220474"/>
                  </a:lnTo>
                  <a:close/>
                </a:path>
                <a:path w="1856104" h="435610">
                  <a:moveTo>
                    <a:pt x="553968" y="185292"/>
                  </a:moveTo>
                  <a:lnTo>
                    <a:pt x="504712" y="185292"/>
                  </a:lnTo>
                  <a:lnTo>
                    <a:pt x="551729" y="222234"/>
                  </a:lnTo>
                  <a:lnTo>
                    <a:pt x="553968" y="220474"/>
                  </a:lnTo>
                  <a:lnTo>
                    <a:pt x="553968" y="185292"/>
                  </a:lnTo>
                  <a:close/>
                </a:path>
                <a:path w="1856104" h="435610">
                  <a:moveTo>
                    <a:pt x="553968" y="33423"/>
                  </a:moveTo>
                  <a:lnTo>
                    <a:pt x="504712" y="84437"/>
                  </a:lnTo>
                  <a:lnTo>
                    <a:pt x="553968" y="84437"/>
                  </a:lnTo>
                  <a:lnTo>
                    <a:pt x="553968" y="33423"/>
                  </a:lnTo>
                  <a:close/>
                </a:path>
                <a:path w="1856104" h="435610">
                  <a:moveTo>
                    <a:pt x="752160" y="33423"/>
                  </a:moveTo>
                  <a:lnTo>
                    <a:pt x="553968" y="33423"/>
                  </a:lnTo>
                  <a:lnTo>
                    <a:pt x="553968" y="84437"/>
                  </a:lnTo>
                  <a:lnTo>
                    <a:pt x="752160" y="84437"/>
                  </a:lnTo>
                  <a:lnTo>
                    <a:pt x="752160" y="33423"/>
                  </a:lnTo>
                  <a:close/>
                </a:path>
                <a:path w="1856104" h="435610">
                  <a:moveTo>
                    <a:pt x="1098027" y="9381"/>
                  </a:moveTo>
                  <a:lnTo>
                    <a:pt x="810706" y="9381"/>
                  </a:lnTo>
                  <a:lnTo>
                    <a:pt x="810706" y="425704"/>
                  </a:lnTo>
                  <a:lnTo>
                    <a:pt x="899834" y="425704"/>
                  </a:lnTo>
                  <a:lnTo>
                    <a:pt x="899834" y="259175"/>
                  </a:lnTo>
                  <a:lnTo>
                    <a:pt x="850579" y="259175"/>
                  </a:lnTo>
                  <a:lnTo>
                    <a:pt x="897595" y="222234"/>
                  </a:lnTo>
                  <a:lnTo>
                    <a:pt x="850579" y="185292"/>
                  </a:lnTo>
                  <a:lnTo>
                    <a:pt x="899834" y="185292"/>
                  </a:lnTo>
                  <a:lnTo>
                    <a:pt x="899834" y="84437"/>
                  </a:lnTo>
                  <a:lnTo>
                    <a:pt x="850579" y="84437"/>
                  </a:lnTo>
                  <a:lnTo>
                    <a:pt x="899834" y="33423"/>
                  </a:lnTo>
                  <a:lnTo>
                    <a:pt x="1098027" y="33423"/>
                  </a:lnTo>
                  <a:lnTo>
                    <a:pt x="1098027" y="9381"/>
                  </a:lnTo>
                  <a:close/>
                </a:path>
                <a:path w="1856104" h="435610">
                  <a:moveTo>
                    <a:pt x="897595" y="222234"/>
                  </a:moveTo>
                  <a:lnTo>
                    <a:pt x="850579" y="259175"/>
                  </a:lnTo>
                  <a:lnTo>
                    <a:pt x="899834" y="259175"/>
                  </a:lnTo>
                  <a:lnTo>
                    <a:pt x="899834" y="223993"/>
                  </a:lnTo>
                  <a:lnTo>
                    <a:pt x="897595" y="222234"/>
                  </a:lnTo>
                  <a:close/>
                </a:path>
                <a:path w="1856104" h="435610">
                  <a:moveTo>
                    <a:pt x="1087472" y="185292"/>
                  </a:moveTo>
                  <a:lnTo>
                    <a:pt x="899834" y="185292"/>
                  </a:lnTo>
                  <a:lnTo>
                    <a:pt x="899834" y="259175"/>
                  </a:lnTo>
                  <a:lnTo>
                    <a:pt x="1087472" y="259175"/>
                  </a:lnTo>
                  <a:lnTo>
                    <a:pt x="1087472" y="185292"/>
                  </a:lnTo>
                  <a:close/>
                </a:path>
                <a:path w="1856104" h="435610">
                  <a:moveTo>
                    <a:pt x="899834" y="220474"/>
                  </a:moveTo>
                  <a:lnTo>
                    <a:pt x="897595" y="222234"/>
                  </a:lnTo>
                  <a:lnTo>
                    <a:pt x="899834" y="223993"/>
                  </a:lnTo>
                  <a:lnTo>
                    <a:pt x="899834" y="220474"/>
                  </a:lnTo>
                  <a:close/>
                </a:path>
                <a:path w="1856104" h="435610">
                  <a:moveTo>
                    <a:pt x="899834" y="185292"/>
                  </a:moveTo>
                  <a:lnTo>
                    <a:pt x="850579" y="185292"/>
                  </a:lnTo>
                  <a:lnTo>
                    <a:pt x="897595" y="222234"/>
                  </a:lnTo>
                  <a:lnTo>
                    <a:pt x="899834" y="220474"/>
                  </a:lnTo>
                  <a:lnTo>
                    <a:pt x="899834" y="185292"/>
                  </a:lnTo>
                  <a:close/>
                </a:path>
                <a:path w="1856104" h="435610">
                  <a:moveTo>
                    <a:pt x="899834" y="33423"/>
                  </a:moveTo>
                  <a:lnTo>
                    <a:pt x="850579" y="84437"/>
                  </a:lnTo>
                  <a:lnTo>
                    <a:pt x="899834" y="84437"/>
                  </a:lnTo>
                  <a:lnTo>
                    <a:pt x="899834" y="33423"/>
                  </a:lnTo>
                  <a:close/>
                </a:path>
                <a:path w="1856104" h="435610">
                  <a:moveTo>
                    <a:pt x="1098027" y="33423"/>
                  </a:moveTo>
                  <a:lnTo>
                    <a:pt x="899834" y="33423"/>
                  </a:lnTo>
                  <a:lnTo>
                    <a:pt x="899834" y="84437"/>
                  </a:lnTo>
                  <a:lnTo>
                    <a:pt x="1098027" y="84437"/>
                  </a:lnTo>
                  <a:lnTo>
                    <a:pt x="1098027" y="33423"/>
                  </a:lnTo>
                  <a:close/>
                </a:path>
                <a:path w="1856104" h="435610">
                  <a:moveTo>
                    <a:pt x="1446239" y="9381"/>
                  </a:moveTo>
                  <a:lnTo>
                    <a:pt x="1156572" y="9381"/>
                  </a:lnTo>
                  <a:lnTo>
                    <a:pt x="1156572" y="425704"/>
                  </a:lnTo>
                  <a:lnTo>
                    <a:pt x="1450930" y="425704"/>
                  </a:lnTo>
                  <a:lnTo>
                    <a:pt x="1450930" y="350649"/>
                  </a:lnTo>
                  <a:lnTo>
                    <a:pt x="1245700" y="350649"/>
                  </a:lnTo>
                  <a:lnTo>
                    <a:pt x="1245700" y="253898"/>
                  </a:lnTo>
                  <a:lnTo>
                    <a:pt x="1439203" y="253898"/>
                  </a:lnTo>
                  <a:lnTo>
                    <a:pt x="1439203" y="180015"/>
                  </a:lnTo>
                  <a:lnTo>
                    <a:pt x="1245700" y="180015"/>
                  </a:lnTo>
                  <a:lnTo>
                    <a:pt x="1245700" y="84437"/>
                  </a:lnTo>
                  <a:lnTo>
                    <a:pt x="1446239" y="84437"/>
                  </a:lnTo>
                  <a:lnTo>
                    <a:pt x="1446239" y="9381"/>
                  </a:lnTo>
                  <a:close/>
                </a:path>
                <a:path w="1856104" h="435610">
                  <a:moveTo>
                    <a:pt x="1701978" y="9381"/>
                  </a:moveTo>
                  <a:lnTo>
                    <a:pt x="1519618" y="9381"/>
                  </a:lnTo>
                  <a:lnTo>
                    <a:pt x="1519618" y="425704"/>
                  </a:lnTo>
                  <a:lnTo>
                    <a:pt x="1608746" y="425704"/>
                  </a:lnTo>
                  <a:lnTo>
                    <a:pt x="1608746" y="273248"/>
                  </a:lnTo>
                  <a:lnTo>
                    <a:pt x="1836997" y="273248"/>
                  </a:lnTo>
                  <a:lnTo>
                    <a:pt x="1830100" y="261557"/>
                  </a:lnTo>
                  <a:lnTo>
                    <a:pt x="1820425" y="251552"/>
                  </a:lnTo>
                  <a:lnTo>
                    <a:pt x="1808331" y="243599"/>
                  </a:lnTo>
                  <a:lnTo>
                    <a:pt x="1795627" y="238652"/>
                  </a:lnTo>
                  <a:lnTo>
                    <a:pt x="1758856" y="238652"/>
                  </a:lnTo>
                  <a:lnTo>
                    <a:pt x="1757097" y="233375"/>
                  </a:lnTo>
                  <a:lnTo>
                    <a:pt x="1781328" y="233375"/>
                  </a:lnTo>
                  <a:lnTo>
                    <a:pt x="1784217" y="232495"/>
                  </a:lnTo>
                  <a:lnTo>
                    <a:pt x="1825116" y="204936"/>
                  </a:lnTo>
                  <a:lnTo>
                    <a:pt x="1830004" y="198779"/>
                  </a:lnTo>
                  <a:lnTo>
                    <a:pt x="1608746" y="198779"/>
                  </a:lnTo>
                  <a:lnTo>
                    <a:pt x="1608746" y="84437"/>
                  </a:lnTo>
                  <a:lnTo>
                    <a:pt x="1841991" y="84437"/>
                  </a:lnTo>
                  <a:lnTo>
                    <a:pt x="1841278" y="82458"/>
                  </a:lnTo>
                  <a:lnTo>
                    <a:pt x="1811190" y="43098"/>
                  </a:lnTo>
                  <a:lnTo>
                    <a:pt x="1763657" y="17957"/>
                  </a:lnTo>
                  <a:lnTo>
                    <a:pt x="1724077" y="10334"/>
                  </a:lnTo>
                  <a:lnTo>
                    <a:pt x="1701978" y="9381"/>
                  </a:lnTo>
                  <a:close/>
                </a:path>
                <a:path w="1856104" h="435610">
                  <a:moveTo>
                    <a:pt x="1836997" y="273248"/>
                  </a:moveTo>
                  <a:lnTo>
                    <a:pt x="1697287" y="273248"/>
                  </a:lnTo>
                  <a:lnTo>
                    <a:pt x="1711947" y="273981"/>
                  </a:lnTo>
                  <a:lnTo>
                    <a:pt x="1724260" y="276180"/>
                  </a:lnTo>
                  <a:lnTo>
                    <a:pt x="1755485" y="308943"/>
                  </a:lnTo>
                  <a:lnTo>
                    <a:pt x="1764720" y="425704"/>
                  </a:lnTo>
                  <a:lnTo>
                    <a:pt x="1855607" y="425704"/>
                  </a:lnTo>
                  <a:lnTo>
                    <a:pt x="1845053" y="306084"/>
                  </a:lnTo>
                  <a:lnTo>
                    <a:pt x="1842414" y="288823"/>
                  </a:lnTo>
                  <a:lnTo>
                    <a:pt x="1837430" y="273981"/>
                  </a:lnTo>
                  <a:lnTo>
                    <a:pt x="1836997" y="273248"/>
                  </a:lnTo>
                  <a:close/>
                </a:path>
                <a:path w="1856104" h="435610">
                  <a:moveTo>
                    <a:pt x="1757097" y="233375"/>
                  </a:moveTo>
                  <a:lnTo>
                    <a:pt x="1758856" y="238652"/>
                  </a:lnTo>
                  <a:lnTo>
                    <a:pt x="1771940" y="236233"/>
                  </a:lnTo>
                  <a:lnTo>
                    <a:pt x="1777229" y="234623"/>
                  </a:lnTo>
                  <a:lnTo>
                    <a:pt x="1778597" y="234623"/>
                  </a:lnTo>
                  <a:lnTo>
                    <a:pt x="1757097" y="233375"/>
                  </a:lnTo>
                  <a:close/>
                </a:path>
                <a:path w="1856104" h="435610">
                  <a:moveTo>
                    <a:pt x="1777229" y="234623"/>
                  </a:moveTo>
                  <a:lnTo>
                    <a:pt x="1771940" y="236233"/>
                  </a:lnTo>
                  <a:lnTo>
                    <a:pt x="1758856" y="238652"/>
                  </a:lnTo>
                  <a:lnTo>
                    <a:pt x="1795627" y="238652"/>
                  </a:lnTo>
                  <a:lnTo>
                    <a:pt x="1793745" y="237919"/>
                  </a:lnTo>
                  <a:lnTo>
                    <a:pt x="1777229" y="234623"/>
                  </a:lnTo>
                  <a:close/>
                </a:path>
                <a:path w="1856104" h="435610">
                  <a:moveTo>
                    <a:pt x="1781328" y="233375"/>
                  </a:moveTo>
                  <a:lnTo>
                    <a:pt x="1757097" y="233375"/>
                  </a:lnTo>
                  <a:lnTo>
                    <a:pt x="1778597" y="234623"/>
                  </a:lnTo>
                  <a:lnTo>
                    <a:pt x="1777229" y="234623"/>
                  </a:lnTo>
                  <a:lnTo>
                    <a:pt x="1781328" y="233375"/>
                  </a:lnTo>
                  <a:close/>
                </a:path>
                <a:path w="1856104" h="435610">
                  <a:moveTo>
                    <a:pt x="1841991" y="84437"/>
                  </a:moveTo>
                  <a:lnTo>
                    <a:pt x="1689078" y="84437"/>
                  </a:lnTo>
                  <a:lnTo>
                    <a:pt x="1705350" y="85353"/>
                  </a:lnTo>
                  <a:lnTo>
                    <a:pt x="1719569" y="88102"/>
                  </a:lnTo>
                  <a:lnTo>
                    <a:pt x="1755485" y="116687"/>
                  </a:lnTo>
                  <a:lnTo>
                    <a:pt x="1760029" y="141315"/>
                  </a:lnTo>
                  <a:lnTo>
                    <a:pt x="1758893" y="154325"/>
                  </a:lnTo>
                  <a:lnTo>
                    <a:pt x="1732140" y="190533"/>
                  </a:lnTo>
                  <a:lnTo>
                    <a:pt x="1692010" y="198779"/>
                  </a:lnTo>
                  <a:lnTo>
                    <a:pt x="1830004" y="198779"/>
                  </a:lnTo>
                  <a:lnTo>
                    <a:pt x="1848424" y="160811"/>
                  </a:lnTo>
                  <a:lnTo>
                    <a:pt x="1851503" y="133692"/>
                  </a:lnTo>
                  <a:lnTo>
                    <a:pt x="1850452" y="116687"/>
                  </a:lnTo>
                  <a:lnTo>
                    <a:pt x="1850366" y="115294"/>
                  </a:lnTo>
                  <a:lnTo>
                    <a:pt x="1846958" y="98216"/>
                  </a:lnTo>
                  <a:lnTo>
                    <a:pt x="1841991" y="844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268462" y="5967266"/>
              <a:ext cx="3644265" cy="2421890"/>
            </a:xfrm>
            <a:custGeom>
              <a:avLst/>
              <a:gdLst/>
              <a:ahLst/>
              <a:cxnLst/>
              <a:rect l="l" t="t" r="r" b="b"/>
              <a:pathLst>
                <a:path w="3644265" h="2421890">
                  <a:moveTo>
                    <a:pt x="3643871" y="0"/>
                  </a:moveTo>
                  <a:lnTo>
                    <a:pt x="3638639" y="0"/>
                  </a:lnTo>
                  <a:lnTo>
                    <a:pt x="3638639" y="5232"/>
                  </a:lnTo>
                  <a:lnTo>
                    <a:pt x="3638639" y="2416518"/>
                  </a:lnTo>
                  <a:lnTo>
                    <a:pt x="5232" y="2416518"/>
                  </a:lnTo>
                  <a:lnTo>
                    <a:pt x="5232" y="5232"/>
                  </a:lnTo>
                  <a:lnTo>
                    <a:pt x="3638639" y="5232"/>
                  </a:lnTo>
                  <a:lnTo>
                    <a:pt x="3638639" y="0"/>
                  </a:lnTo>
                  <a:lnTo>
                    <a:pt x="5232" y="0"/>
                  </a:lnTo>
                  <a:lnTo>
                    <a:pt x="0" y="0"/>
                  </a:lnTo>
                  <a:lnTo>
                    <a:pt x="0" y="2421750"/>
                  </a:lnTo>
                  <a:lnTo>
                    <a:pt x="5232" y="2421750"/>
                  </a:lnTo>
                  <a:lnTo>
                    <a:pt x="3638639" y="2421750"/>
                  </a:lnTo>
                  <a:lnTo>
                    <a:pt x="3643871" y="2421750"/>
                  </a:lnTo>
                  <a:lnTo>
                    <a:pt x="36438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7372" y="6447559"/>
              <a:ext cx="2960068" cy="621991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9306121" y="7397590"/>
              <a:ext cx="1569085" cy="608330"/>
            </a:xfrm>
            <a:custGeom>
              <a:avLst/>
              <a:gdLst/>
              <a:ahLst/>
              <a:cxnLst/>
              <a:rect l="l" t="t" r="r" b="b"/>
              <a:pathLst>
                <a:path w="1569084" h="608329">
                  <a:moveTo>
                    <a:pt x="1568546" y="0"/>
                  </a:moveTo>
                  <a:lnTo>
                    <a:pt x="0" y="0"/>
                  </a:lnTo>
                  <a:lnTo>
                    <a:pt x="0" y="608189"/>
                  </a:lnTo>
                  <a:lnTo>
                    <a:pt x="1568546" y="608189"/>
                  </a:lnTo>
                  <a:lnTo>
                    <a:pt x="1568546" y="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866145" y="7590188"/>
              <a:ext cx="460375" cy="215900"/>
            </a:xfrm>
            <a:custGeom>
              <a:avLst/>
              <a:gdLst/>
              <a:ahLst/>
              <a:cxnLst/>
              <a:rect l="l" t="t" r="r" b="b"/>
              <a:pathLst>
                <a:path w="460375" h="215900">
                  <a:moveTo>
                    <a:pt x="51014" y="0"/>
                  </a:moveTo>
                  <a:lnTo>
                    <a:pt x="0" y="0"/>
                  </a:lnTo>
                  <a:lnTo>
                    <a:pt x="0" y="215595"/>
                  </a:lnTo>
                  <a:lnTo>
                    <a:pt x="46155" y="215595"/>
                  </a:lnTo>
                  <a:lnTo>
                    <a:pt x="46155" y="71966"/>
                  </a:lnTo>
                  <a:lnTo>
                    <a:pt x="92431" y="71966"/>
                  </a:lnTo>
                  <a:lnTo>
                    <a:pt x="51014" y="0"/>
                  </a:lnTo>
                  <a:close/>
                </a:path>
                <a:path w="460375" h="215900">
                  <a:moveTo>
                    <a:pt x="92431" y="71966"/>
                  </a:moveTo>
                  <a:lnTo>
                    <a:pt x="46155" y="71966"/>
                  </a:lnTo>
                  <a:lnTo>
                    <a:pt x="131179" y="215595"/>
                  </a:lnTo>
                  <a:lnTo>
                    <a:pt x="182800" y="215595"/>
                  </a:lnTo>
                  <a:lnTo>
                    <a:pt x="182800" y="148791"/>
                  </a:lnTo>
                  <a:lnTo>
                    <a:pt x="136645" y="148791"/>
                  </a:lnTo>
                  <a:lnTo>
                    <a:pt x="92431" y="71966"/>
                  </a:lnTo>
                  <a:close/>
                </a:path>
                <a:path w="460375" h="215900">
                  <a:moveTo>
                    <a:pt x="182800" y="0"/>
                  </a:moveTo>
                  <a:lnTo>
                    <a:pt x="136645" y="0"/>
                  </a:lnTo>
                  <a:lnTo>
                    <a:pt x="136645" y="148791"/>
                  </a:lnTo>
                  <a:lnTo>
                    <a:pt x="182800" y="148791"/>
                  </a:lnTo>
                  <a:lnTo>
                    <a:pt x="182800" y="0"/>
                  </a:lnTo>
                  <a:close/>
                </a:path>
                <a:path w="460375" h="215900">
                  <a:moveTo>
                    <a:pt x="269745" y="0"/>
                  </a:moveTo>
                  <a:lnTo>
                    <a:pt x="223590" y="0"/>
                  </a:lnTo>
                  <a:lnTo>
                    <a:pt x="223590" y="215595"/>
                  </a:lnTo>
                  <a:lnTo>
                    <a:pt x="269745" y="215595"/>
                  </a:lnTo>
                  <a:lnTo>
                    <a:pt x="269745" y="0"/>
                  </a:lnTo>
                  <a:close/>
                </a:path>
                <a:path w="460375" h="215900">
                  <a:moveTo>
                    <a:pt x="360783" y="0"/>
                  </a:moveTo>
                  <a:lnTo>
                    <a:pt x="314627" y="0"/>
                  </a:lnTo>
                  <a:lnTo>
                    <a:pt x="314627" y="215595"/>
                  </a:lnTo>
                  <a:lnTo>
                    <a:pt x="460078" y="215595"/>
                  </a:lnTo>
                  <a:lnTo>
                    <a:pt x="460078" y="203145"/>
                  </a:lnTo>
                  <a:lnTo>
                    <a:pt x="360783" y="203145"/>
                  </a:lnTo>
                  <a:lnTo>
                    <a:pt x="335276" y="176727"/>
                  </a:lnTo>
                  <a:lnTo>
                    <a:pt x="360783" y="176727"/>
                  </a:lnTo>
                  <a:lnTo>
                    <a:pt x="360783" y="0"/>
                  </a:lnTo>
                  <a:close/>
                </a:path>
                <a:path w="460375" h="215900">
                  <a:moveTo>
                    <a:pt x="360783" y="176727"/>
                  </a:moveTo>
                  <a:lnTo>
                    <a:pt x="335276" y="176727"/>
                  </a:lnTo>
                  <a:lnTo>
                    <a:pt x="360783" y="203145"/>
                  </a:lnTo>
                  <a:lnTo>
                    <a:pt x="360783" y="176727"/>
                  </a:lnTo>
                  <a:close/>
                </a:path>
                <a:path w="460375" h="215900">
                  <a:moveTo>
                    <a:pt x="460078" y="176727"/>
                  </a:moveTo>
                  <a:lnTo>
                    <a:pt x="360783" y="176727"/>
                  </a:lnTo>
                  <a:lnTo>
                    <a:pt x="360783" y="203145"/>
                  </a:lnTo>
                  <a:lnTo>
                    <a:pt x="460078" y="203145"/>
                  </a:lnTo>
                  <a:lnTo>
                    <a:pt x="460078" y="1767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2020182" y="5967266"/>
              <a:ext cx="3749040" cy="2421890"/>
            </a:xfrm>
            <a:custGeom>
              <a:avLst/>
              <a:gdLst/>
              <a:ahLst/>
              <a:cxnLst/>
              <a:rect l="l" t="t" r="r" b="b"/>
              <a:pathLst>
                <a:path w="3749040" h="2421890">
                  <a:moveTo>
                    <a:pt x="3748582" y="0"/>
                  </a:moveTo>
                  <a:lnTo>
                    <a:pt x="3743337" y="0"/>
                  </a:lnTo>
                  <a:lnTo>
                    <a:pt x="3743337" y="5232"/>
                  </a:lnTo>
                  <a:lnTo>
                    <a:pt x="3743337" y="2416518"/>
                  </a:lnTo>
                  <a:lnTo>
                    <a:pt x="5232" y="2416518"/>
                  </a:lnTo>
                  <a:lnTo>
                    <a:pt x="5232" y="5232"/>
                  </a:lnTo>
                  <a:lnTo>
                    <a:pt x="3743337" y="5232"/>
                  </a:lnTo>
                  <a:lnTo>
                    <a:pt x="3743337" y="0"/>
                  </a:lnTo>
                  <a:lnTo>
                    <a:pt x="5232" y="0"/>
                  </a:lnTo>
                  <a:lnTo>
                    <a:pt x="0" y="0"/>
                  </a:lnTo>
                  <a:lnTo>
                    <a:pt x="0" y="2421750"/>
                  </a:lnTo>
                  <a:lnTo>
                    <a:pt x="5232" y="2421750"/>
                  </a:lnTo>
                  <a:lnTo>
                    <a:pt x="3743337" y="2421750"/>
                  </a:lnTo>
                  <a:lnTo>
                    <a:pt x="3748582" y="2421750"/>
                  </a:lnTo>
                  <a:lnTo>
                    <a:pt x="37485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31629" y="6450899"/>
              <a:ext cx="2339064" cy="220757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2988111" y="7397590"/>
              <a:ext cx="1812925" cy="608330"/>
            </a:xfrm>
            <a:custGeom>
              <a:avLst/>
              <a:gdLst/>
              <a:ahLst/>
              <a:cxnLst/>
              <a:rect l="l" t="t" r="r" b="b"/>
              <a:pathLst>
                <a:path w="1812925" h="608329">
                  <a:moveTo>
                    <a:pt x="1812710" y="0"/>
                  </a:moveTo>
                  <a:lnTo>
                    <a:pt x="0" y="0"/>
                  </a:lnTo>
                  <a:lnTo>
                    <a:pt x="0" y="608189"/>
                  </a:lnTo>
                  <a:lnTo>
                    <a:pt x="1812710" y="608189"/>
                  </a:lnTo>
                  <a:lnTo>
                    <a:pt x="1812710" y="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3129846" y="7591174"/>
              <a:ext cx="671195" cy="225425"/>
            </a:xfrm>
            <a:custGeom>
              <a:avLst/>
              <a:gdLst/>
              <a:ahLst/>
              <a:cxnLst/>
              <a:rect l="l" t="t" r="r" b="b"/>
              <a:pathLst>
                <a:path w="671194" h="225425">
                  <a:moveTo>
                    <a:pt x="46155" y="4554"/>
                  </a:moveTo>
                  <a:lnTo>
                    <a:pt x="0" y="4554"/>
                  </a:lnTo>
                  <a:lnTo>
                    <a:pt x="0" y="142718"/>
                  </a:lnTo>
                  <a:lnTo>
                    <a:pt x="10931" y="186748"/>
                  </a:lnTo>
                  <a:lnTo>
                    <a:pt x="41600" y="215291"/>
                  </a:lnTo>
                  <a:lnTo>
                    <a:pt x="88971" y="225312"/>
                  </a:lnTo>
                  <a:lnTo>
                    <a:pt x="102047" y="224686"/>
                  </a:lnTo>
                  <a:lnTo>
                    <a:pt x="145470" y="209750"/>
                  </a:lnTo>
                  <a:lnTo>
                    <a:pt x="166854" y="186444"/>
                  </a:lnTo>
                  <a:lnTo>
                    <a:pt x="88971" y="186444"/>
                  </a:lnTo>
                  <a:lnTo>
                    <a:pt x="79235" y="185742"/>
                  </a:lnTo>
                  <a:lnTo>
                    <a:pt x="48888" y="161317"/>
                  </a:lnTo>
                  <a:lnTo>
                    <a:pt x="46155" y="142718"/>
                  </a:lnTo>
                  <a:lnTo>
                    <a:pt x="46155" y="4554"/>
                  </a:lnTo>
                  <a:close/>
                </a:path>
                <a:path w="671194" h="225425">
                  <a:moveTo>
                    <a:pt x="177638" y="4554"/>
                  </a:moveTo>
                  <a:lnTo>
                    <a:pt x="131482" y="4554"/>
                  </a:lnTo>
                  <a:lnTo>
                    <a:pt x="131482" y="142718"/>
                  </a:lnTo>
                  <a:lnTo>
                    <a:pt x="130799" y="152605"/>
                  </a:lnTo>
                  <a:lnTo>
                    <a:pt x="107190" y="183635"/>
                  </a:lnTo>
                  <a:lnTo>
                    <a:pt x="88971" y="186444"/>
                  </a:lnTo>
                  <a:lnTo>
                    <a:pt x="166854" y="186444"/>
                  </a:lnTo>
                  <a:lnTo>
                    <a:pt x="171489" y="176936"/>
                  </a:lnTo>
                  <a:lnTo>
                    <a:pt x="174905" y="166327"/>
                  </a:lnTo>
                  <a:lnTo>
                    <a:pt x="176955" y="154921"/>
                  </a:lnTo>
                  <a:lnTo>
                    <a:pt x="177638" y="142718"/>
                  </a:lnTo>
                  <a:lnTo>
                    <a:pt x="177638" y="4554"/>
                  </a:lnTo>
                  <a:close/>
                </a:path>
                <a:path w="671194" h="225425">
                  <a:moveTo>
                    <a:pt x="257841" y="147273"/>
                  </a:moveTo>
                  <a:lnTo>
                    <a:pt x="211382" y="149398"/>
                  </a:lnTo>
                  <a:lnTo>
                    <a:pt x="212683" y="160026"/>
                  </a:lnTo>
                  <a:lnTo>
                    <a:pt x="212748" y="160557"/>
                  </a:lnTo>
                  <a:lnTo>
                    <a:pt x="230303" y="197509"/>
                  </a:lnTo>
                  <a:lnTo>
                    <a:pt x="265926" y="220017"/>
                  </a:lnTo>
                  <a:lnTo>
                    <a:pt x="290586" y="224819"/>
                  </a:lnTo>
                  <a:lnTo>
                    <a:pt x="292088" y="224819"/>
                  </a:lnTo>
                  <a:lnTo>
                    <a:pt x="303389" y="225312"/>
                  </a:lnTo>
                  <a:lnTo>
                    <a:pt x="347420" y="217417"/>
                  </a:lnTo>
                  <a:lnTo>
                    <a:pt x="380784" y="187184"/>
                  </a:lnTo>
                  <a:lnTo>
                    <a:pt x="380835" y="187051"/>
                  </a:lnTo>
                  <a:lnTo>
                    <a:pt x="294685" y="187051"/>
                  </a:lnTo>
                  <a:lnTo>
                    <a:pt x="286790" y="185533"/>
                  </a:lnTo>
                  <a:lnTo>
                    <a:pt x="259056" y="155775"/>
                  </a:lnTo>
                  <a:lnTo>
                    <a:pt x="257841" y="147273"/>
                  </a:lnTo>
                  <a:close/>
                </a:path>
                <a:path w="671194" h="225425">
                  <a:moveTo>
                    <a:pt x="296405" y="0"/>
                  </a:moveTo>
                  <a:lnTo>
                    <a:pt x="282438" y="588"/>
                  </a:lnTo>
                  <a:lnTo>
                    <a:pt x="283683" y="588"/>
                  </a:lnTo>
                  <a:lnTo>
                    <a:pt x="272948" y="2049"/>
                  </a:lnTo>
                  <a:lnTo>
                    <a:pt x="236889" y="17991"/>
                  </a:lnTo>
                  <a:lnTo>
                    <a:pt x="216221" y="55568"/>
                  </a:lnTo>
                  <a:lnTo>
                    <a:pt x="215633" y="64982"/>
                  </a:lnTo>
                  <a:lnTo>
                    <a:pt x="216062" y="72877"/>
                  </a:lnTo>
                  <a:lnTo>
                    <a:pt x="239736" y="110891"/>
                  </a:lnTo>
                  <a:lnTo>
                    <a:pt x="279002" y="126074"/>
                  </a:lnTo>
                  <a:lnTo>
                    <a:pt x="301568" y="131653"/>
                  </a:lnTo>
                  <a:lnTo>
                    <a:pt x="309766" y="133988"/>
                  </a:lnTo>
                  <a:lnTo>
                    <a:pt x="336488" y="149094"/>
                  </a:lnTo>
                  <a:lnTo>
                    <a:pt x="338917" y="152738"/>
                  </a:lnTo>
                  <a:lnTo>
                    <a:pt x="340132" y="157091"/>
                  </a:lnTo>
                  <a:lnTo>
                    <a:pt x="340132" y="167617"/>
                  </a:lnTo>
                  <a:lnTo>
                    <a:pt x="323431" y="184319"/>
                  </a:lnTo>
                  <a:lnTo>
                    <a:pt x="318167" y="186140"/>
                  </a:lnTo>
                  <a:lnTo>
                    <a:pt x="311689" y="187051"/>
                  </a:lnTo>
                  <a:lnTo>
                    <a:pt x="380835" y="187051"/>
                  </a:lnTo>
                  <a:lnTo>
                    <a:pt x="384010" y="178777"/>
                  </a:lnTo>
                  <a:lnTo>
                    <a:pt x="385946" y="169724"/>
                  </a:lnTo>
                  <a:lnTo>
                    <a:pt x="386556" y="160557"/>
                  </a:lnTo>
                  <a:lnTo>
                    <a:pt x="386591" y="160026"/>
                  </a:lnTo>
                  <a:lnTo>
                    <a:pt x="386175" y="152738"/>
                  </a:lnTo>
                  <a:lnTo>
                    <a:pt x="386136" y="152055"/>
                  </a:lnTo>
                  <a:lnTo>
                    <a:pt x="362564" y="113794"/>
                  </a:lnTo>
                  <a:lnTo>
                    <a:pt x="321267" y="96771"/>
                  </a:lnTo>
                  <a:lnTo>
                    <a:pt x="298721" y="91685"/>
                  </a:lnTo>
                  <a:lnTo>
                    <a:pt x="291395" y="89806"/>
                  </a:lnTo>
                  <a:lnTo>
                    <a:pt x="262092" y="68727"/>
                  </a:lnTo>
                  <a:lnTo>
                    <a:pt x="262092" y="55973"/>
                  </a:lnTo>
                  <a:lnTo>
                    <a:pt x="295798" y="38260"/>
                  </a:lnTo>
                  <a:lnTo>
                    <a:pt x="372205" y="38260"/>
                  </a:lnTo>
                  <a:lnTo>
                    <a:pt x="370497" y="35224"/>
                  </a:lnTo>
                  <a:lnTo>
                    <a:pt x="341650" y="9413"/>
                  </a:lnTo>
                  <a:lnTo>
                    <a:pt x="309254" y="588"/>
                  </a:lnTo>
                  <a:lnTo>
                    <a:pt x="296405" y="0"/>
                  </a:lnTo>
                  <a:close/>
                </a:path>
                <a:path w="671194" h="225425">
                  <a:moveTo>
                    <a:pt x="372205" y="38260"/>
                  </a:moveTo>
                  <a:lnTo>
                    <a:pt x="304098" y="38260"/>
                  </a:lnTo>
                  <a:lnTo>
                    <a:pt x="311183" y="39778"/>
                  </a:lnTo>
                  <a:lnTo>
                    <a:pt x="322925" y="45852"/>
                  </a:lnTo>
                  <a:lnTo>
                    <a:pt x="327581" y="50204"/>
                  </a:lnTo>
                  <a:lnTo>
                    <a:pt x="331086" y="55973"/>
                  </a:lnTo>
                  <a:lnTo>
                    <a:pt x="334464" y="61338"/>
                  </a:lnTo>
                  <a:lnTo>
                    <a:pt x="336488" y="67816"/>
                  </a:lnTo>
                  <a:lnTo>
                    <a:pt x="337095" y="75306"/>
                  </a:lnTo>
                  <a:lnTo>
                    <a:pt x="383251" y="72877"/>
                  </a:lnTo>
                  <a:lnTo>
                    <a:pt x="381657" y="62553"/>
                  </a:lnTo>
                  <a:lnTo>
                    <a:pt x="379000" y="52836"/>
                  </a:lnTo>
                  <a:lnTo>
                    <a:pt x="375280" y="43726"/>
                  </a:lnTo>
                  <a:lnTo>
                    <a:pt x="372205" y="38260"/>
                  </a:lnTo>
                  <a:close/>
                </a:path>
                <a:path w="671194" h="225425">
                  <a:moveTo>
                    <a:pt x="494401" y="4858"/>
                  </a:moveTo>
                  <a:lnTo>
                    <a:pt x="420005" y="4858"/>
                  </a:lnTo>
                  <a:lnTo>
                    <a:pt x="420005" y="220454"/>
                  </a:lnTo>
                  <a:lnTo>
                    <a:pt x="496223" y="220454"/>
                  </a:lnTo>
                  <a:lnTo>
                    <a:pt x="520534" y="218708"/>
                  </a:lnTo>
                  <a:lnTo>
                    <a:pt x="541847" y="213469"/>
                  </a:lnTo>
                  <a:lnTo>
                    <a:pt x="560161" y="204739"/>
                  </a:lnTo>
                  <a:lnTo>
                    <a:pt x="575477" y="192517"/>
                  </a:lnTo>
                  <a:lnTo>
                    <a:pt x="584125" y="181586"/>
                  </a:lnTo>
                  <a:lnTo>
                    <a:pt x="466161" y="181586"/>
                  </a:lnTo>
                  <a:lnTo>
                    <a:pt x="466161" y="43726"/>
                  </a:lnTo>
                  <a:lnTo>
                    <a:pt x="583663" y="43726"/>
                  </a:lnTo>
                  <a:lnTo>
                    <a:pt x="575173" y="33098"/>
                  </a:lnTo>
                  <a:lnTo>
                    <a:pt x="559535" y="20743"/>
                  </a:lnTo>
                  <a:lnTo>
                    <a:pt x="540860" y="11918"/>
                  </a:lnTo>
                  <a:lnTo>
                    <a:pt x="519149" y="6623"/>
                  </a:lnTo>
                  <a:lnTo>
                    <a:pt x="494401" y="4858"/>
                  </a:lnTo>
                  <a:close/>
                </a:path>
                <a:path w="671194" h="225425">
                  <a:moveTo>
                    <a:pt x="583663" y="43726"/>
                  </a:moveTo>
                  <a:lnTo>
                    <a:pt x="494401" y="43726"/>
                  </a:lnTo>
                  <a:lnTo>
                    <a:pt x="509014" y="44789"/>
                  </a:lnTo>
                  <a:lnTo>
                    <a:pt x="521578" y="47977"/>
                  </a:lnTo>
                  <a:lnTo>
                    <a:pt x="551944" y="82062"/>
                  </a:lnTo>
                  <a:lnTo>
                    <a:pt x="555739" y="112656"/>
                  </a:lnTo>
                  <a:lnTo>
                    <a:pt x="554790" y="129129"/>
                  </a:lnTo>
                  <a:lnTo>
                    <a:pt x="540556" y="164885"/>
                  </a:lnTo>
                  <a:lnTo>
                    <a:pt x="494401" y="181586"/>
                  </a:lnTo>
                  <a:lnTo>
                    <a:pt x="584125" y="181586"/>
                  </a:lnTo>
                  <a:lnTo>
                    <a:pt x="587699" y="177069"/>
                  </a:lnTo>
                  <a:lnTo>
                    <a:pt x="596429" y="158660"/>
                  </a:lnTo>
                  <a:lnTo>
                    <a:pt x="601667" y="137290"/>
                  </a:lnTo>
                  <a:lnTo>
                    <a:pt x="603413" y="112959"/>
                  </a:lnTo>
                  <a:lnTo>
                    <a:pt x="601648" y="88496"/>
                  </a:lnTo>
                  <a:lnTo>
                    <a:pt x="596353" y="67031"/>
                  </a:lnTo>
                  <a:lnTo>
                    <a:pt x="587528" y="48565"/>
                  </a:lnTo>
                  <a:lnTo>
                    <a:pt x="583663" y="43726"/>
                  </a:lnTo>
                  <a:close/>
                </a:path>
                <a:path w="671194" h="225425">
                  <a:moveTo>
                    <a:pt x="670884" y="173994"/>
                  </a:moveTo>
                  <a:lnTo>
                    <a:pt x="621388" y="173994"/>
                  </a:lnTo>
                  <a:lnTo>
                    <a:pt x="621388" y="220454"/>
                  </a:lnTo>
                  <a:lnTo>
                    <a:pt x="670884" y="220454"/>
                  </a:lnTo>
                  <a:lnTo>
                    <a:pt x="670884" y="1739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5873463" y="5967266"/>
              <a:ext cx="3644265" cy="2421890"/>
            </a:xfrm>
            <a:custGeom>
              <a:avLst/>
              <a:gdLst/>
              <a:ahLst/>
              <a:cxnLst/>
              <a:rect l="l" t="t" r="r" b="b"/>
              <a:pathLst>
                <a:path w="3644265" h="2421890">
                  <a:moveTo>
                    <a:pt x="3643871" y="0"/>
                  </a:moveTo>
                  <a:lnTo>
                    <a:pt x="3638639" y="0"/>
                  </a:lnTo>
                  <a:lnTo>
                    <a:pt x="3638639" y="5232"/>
                  </a:lnTo>
                  <a:lnTo>
                    <a:pt x="3638639" y="2416518"/>
                  </a:lnTo>
                  <a:lnTo>
                    <a:pt x="5245" y="2416518"/>
                  </a:lnTo>
                  <a:lnTo>
                    <a:pt x="5245" y="5232"/>
                  </a:lnTo>
                  <a:lnTo>
                    <a:pt x="3638639" y="5232"/>
                  </a:lnTo>
                  <a:lnTo>
                    <a:pt x="3638639" y="0"/>
                  </a:lnTo>
                  <a:lnTo>
                    <a:pt x="5245" y="0"/>
                  </a:lnTo>
                  <a:lnTo>
                    <a:pt x="0" y="0"/>
                  </a:lnTo>
                  <a:lnTo>
                    <a:pt x="0" y="2421750"/>
                  </a:lnTo>
                  <a:lnTo>
                    <a:pt x="5245" y="2421750"/>
                  </a:lnTo>
                  <a:lnTo>
                    <a:pt x="3638639" y="2421750"/>
                  </a:lnTo>
                  <a:lnTo>
                    <a:pt x="3643871" y="2421750"/>
                  </a:lnTo>
                  <a:lnTo>
                    <a:pt x="36438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72434" y="6452418"/>
              <a:ext cx="2262296" cy="66268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93149" y="1450785"/>
              <a:ext cx="4284729" cy="410401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3149" y="5753751"/>
              <a:ext cx="4284729" cy="41040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723"/>
            <a:ext cx="20104100" cy="11310620"/>
            <a:chOff x="0" y="-723"/>
            <a:chExt cx="20104100" cy="11310620"/>
          </a:xfrm>
        </p:grpSpPr>
        <p:sp>
          <p:nvSpPr>
            <p:cNvPr id="3" name="object 3" descr=""/>
            <p:cNvSpPr/>
            <p:nvPr/>
          </p:nvSpPr>
          <p:spPr>
            <a:xfrm>
              <a:off x="2793149" y="-723"/>
              <a:ext cx="17311370" cy="11310620"/>
            </a:xfrm>
            <a:custGeom>
              <a:avLst/>
              <a:gdLst/>
              <a:ahLst/>
              <a:cxnLst/>
              <a:rect l="l" t="t" r="r" b="b"/>
              <a:pathLst>
                <a:path w="17311370" h="11310620">
                  <a:moveTo>
                    <a:pt x="0" y="11310003"/>
                  </a:moveTo>
                  <a:lnTo>
                    <a:pt x="17310950" y="11310003"/>
                  </a:lnTo>
                  <a:lnTo>
                    <a:pt x="17310950" y="0"/>
                  </a:lnTo>
                  <a:lnTo>
                    <a:pt x="0" y="0"/>
                  </a:lnTo>
                  <a:lnTo>
                    <a:pt x="0" y="11310003"/>
                  </a:lnTo>
                  <a:close/>
                </a:path>
              </a:pathLst>
            </a:custGeom>
            <a:solidFill>
              <a:srgbClr val="C40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-723"/>
              <a:ext cx="2793365" cy="11310620"/>
            </a:xfrm>
            <a:custGeom>
              <a:avLst/>
              <a:gdLst/>
              <a:ahLst/>
              <a:cxnLst/>
              <a:rect l="l" t="t" r="r" b="b"/>
              <a:pathLst>
                <a:path w="2793365" h="11310620">
                  <a:moveTo>
                    <a:pt x="2793149" y="0"/>
                  </a:moveTo>
                  <a:lnTo>
                    <a:pt x="0" y="0"/>
                  </a:lnTo>
                  <a:lnTo>
                    <a:pt x="0" y="11310003"/>
                  </a:lnTo>
                  <a:lnTo>
                    <a:pt x="2793149" y="11310003"/>
                  </a:lnTo>
                  <a:lnTo>
                    <a:pt x="27931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72689" y="646865"/>
              <a:ext cx="660400" cy="404495"/>
            </a:xfrm>
            <a:custGeom>
              <a:avLst/>
              <a:gdLst/>
              <a:ahLst/>
              <a:cxnLst/>
              <a:rect l="l" t="t" r="r" b="b"/>
              <a:pathLst>
                <a:path w="660400" h="404494">
                  <a:moveTo>
                    <a:pt x="156811" y="0"/>
                  </a:moveTo>
                  <a:lnTo>
                    <a:pt x="112028" y="6261"/>
                  </a:lnTo>
                  <a:lnTo>
                    <a:pt x="73505" y="25046"/>
                  </a:lnTo>
                  <a:lnTo>
                    <a:pt x="42592" y="54720"/>
                  </a:lnTo>
                  <a:lnTo>
                    <a:pt x="42469" y="54856"/>
                  </a:lnTo>
                  <a:lnTo>
                    <a:pt x="29810" y="73743"/>
                  </a:lnTo>
                  <a:lnTo>
                    <a:pt x="19057" y="95285"/>
                  </a:lnTo>
                  <a:lnTo>
                    <a:pt x="10719" y="118936"/>
                  </a:lnTo>
                  <a:lnTo>
                    <a:pt x="4858" y="144288"/>
                  </a:lnTo>
                  <a:lnTo>
                    <a:pt x="4764" y="144697"/>
                  </a:lnTo>
                  <a:lnTo>
                    <a:pt x="1221" y="172329"/>
                  </a:lnTo>
                  <a:lnTo>
                    <a:pt x="1191" y="172568"/>
                  </a:lnTo>
                  <a:lnTo>
                    <a:pt x="0" y="202548"/>
                  </a:lnTo>
                  <a:lnTo>
                    <a:pt x="4764" y="260400"/>
                  </a:lnTo>
                  <a:lnTo>
                    <a:pt x="19057" y="309812"/>
                  </a:lnTo>
                  <a:lnTo>
                    <a:pt x="42197" y="349832"/>
                  </a:lnTo>
                  <a:lnTo>
                    <a:pt x="73505" y="379506"/>
                  </a:lnTo>
                  <a:lnTo>
                    <a:pt x="112028" y="397883"/>
                  </a:lnTo>
                  <a:lnTo>
                    <a:pt x="156811" y="404008"/>
                  </a:lnTo>
                  <a:lnTo>
                    <a:pt x="180224" y="402477"/>
                  </a:lnTo>
                  <a:lnTo>
                    <a:pt x="222150" y="390226"/>
                  </a:lnTo>
                  <a:lnTo>
                    <a:pt x="257337" y="365962"/>
                  </a:lnTo>
                  <a:lnTo>
                    <a:pt x="271723" y="350104"/>
                  </a:lnTo>
                  <a:lnTo>
                    <a:pt x="156811" y="350104"/>
                  </a:lnTo>
                  <a:lnTo>
                    <a:pt x="135236" y="347722"/>
                  </a:lnTo>
                  <a:lnTo>
                    <a:pt x="99845" y="328665"/>
                  </a:lnTo>
                  <a:lnTo>
                    <a:pt x="75071" y="290857"/>
                  </a:lnTo>
                  <a:lnTo>
                    <a:pt x="62547" y="236136"/>
                  </a:lnTo>
                  <a:lnTo>
                    <a:pt x="60982" y="202548"/>
                  </a:lnTo>
                  <a:lnTo>
                    <a:pt x="61663" y="179510"/>
                  </a:lnTo>
                  <a:lnTo>
                    <a:pt x="67107" y="138946"/>
                  </a:lnTo>
                  <a:lnTo>
                    <a:pt x="85756" y="92290"/>
                  </a:lnTo>
                  <a:lnTo>
                    <a:pt x="115975" y="63704"/>
                  </a:lnTo>
                  <a:lnTo>
                    <a:pt x="156811" y="53904"/>
                  </a:lnTo>
                  <a:lnTo>
                    <a:pt x="270685" y="53904"/>
                  </a:lnTo>
                  <a:lnTo>
                    <a:pt x="256824" y="38624"/>
                  </a:lnTo>
                  <a:lnTo>
                    <a:pt x="240118" y="25046"/>
                  </a:lnTo>
                  <a:lnTo>
                    <a:pt x="221844" y="14088"/>
                  </a:lnTo>
                  <a:lnTo>
                    <a:pt x="201868" y="6261"/>
                  </a:lnTo>
                  <a:lnTo>
                    <a:pt x="180190" y="1565"/>
                  </a:lnTo>
                  <a:lnTo>
                    <a:pt x="156811" y="0"/>
                  </a:lnTo>
                  <a:close/>
                </a:path>
                <a:path w="660400" h="404494">
                  <a:moveTo>
                    <a:pt x="270685" y="53904"/>
                  </a:moveTo>
                  <a:lnTo>
                    <a:pt x="156811" y="53904"/>
                  </a:lnTo>
                  <a:lnTo>
                    <a:pt x="171717" y="54993"/>
                  </a:lnTo>
                  <a:lnTo>
                    <a:pt x="185397" y="58259"/>
                  </a:lnTo>
                  <a:lnTo>
                    <a:pt x="219291" y="80788"/>
                  </a:lnTo>
                  <a:lnTo>
                    <a:pt x="241751" y="121420"/>
                  </a:lnTo>
                  <a:lnTo>
                    <a:pt x="252471" y="179510"/>
                  </a:lnTo>
                  <a:lnTo>
                    <a:pt x="253186" y="202548"/>
                  </a:lnTo>
                  <a:lnTo>
                    <a:pt x="251620" y="236136"/>
                  </a:lnTo>
                  <a:lnTo>
                    <a:pt x="239097" y="290857"/>
                  </a:lnTo>
                  <a:lnTo>
                    <a:pt x="214289" y="328665"/>
                  </a:lnTo>
                  <a:lnTo>
                    <a:pt x="178625" y="347722"/>
                  </a:lnTo>
                  <a:lnTo>
                    <a:pt x="156811" y="350104"/>
                  </a:lnTo>
                  <a:lnTo>
                    <a:pt x="271723" y="350104"/>
                  </a:lnTo>
                  <a:lnTo>
                    <a:pt x="295111" y="309812"/>
                  </a:lnTo>
                  <a:lnTo>
                    <a:pt x="309404" y="260400"/>
                  </a:lnTo>
                  <a:lnTo>
                    <a:pt x="314168" y="202548"/>
                  </a:lnTo>
                  <a:lnTo>
                    <a:pt x="312953" y="172568"/>
                  </a:lnTo>
                  <a:lnTo>
                    <a:pt x="303263" y="118936"/>
                  </a:lnTo>
                  <a:lnTo>
                    <a:pt x="284017" y="73437"/>
                  </a:lnTo>
                  <a:lnTo>
                    <a:pt x="271609" y="54993"/>
                  </a:lnTo>
                  <a:lnTo>
                    <a:pt x="271517" y="54856"/>
                  </a:lnTo>
                  <a:lnTo>
                    <a:pt x="271426" y="54720"/>
                  </a:lnTo>
                  <a:lnTo>
                    <a:pt x="270685" y="53904"/>
                  </a:lnTo>
                  <a:close/>
                </a:path>
                <a:path w="660400" h="404494">
                  <a:moveTo>
                    <a:pt x="438539" y="187398"/>
                  </a:moveTo>
                  <a:lnTo>
                    <a:pt x="401452" y="206700"/>
                  </a:lnTo>
                  <a:lnTo>
                    <a:pt x="368374" y="250871"/>
                  </a:lnTo>
                  <a:lnTo>
                    <a:pt x="361976" y="289666"/>
                  </a:lnTo>
                  <a:lnTo>
                    <a:pt x="363133" y="307464"/>
                  </a:lnTo>
                  <a:lnTo>
                    <a:pt x="380489" y="352282"/>
                  </a:lnTo>
                  <a:lnTo>
                    <a:pt x="417344" y="383624"/>
                  </a:lnTo>
                  <a:lnTo>
                    <a:pt x="469648" y="400741"/>
                  </a:lnTo>
                  <a:lnTo>
                    <a:pt x="511166" y="404008"/>
                  </a:lnTo>
                  <a:lnTo>
                    <a:pt x="532571" y="403191"/>
                  </a:lnTo>
                  <a:lnTo>
                    <a:pt x="571501" y="396658"/>
                  </a:lnTo>
                  <a:lnTo>
                    <a:pt x="618974" y="374742"/>
                  </a:lnTo>
                  <a:lnTo>
                    <a:pt x="642642" y="350104"/>
                  </a:lnTo>
                  <a:lnTo>
                    <a:pt x="511166" y="350104"/>
                  </a:lnTo>
                  <a:lnTo>
                    <a:pt x="492040" y="349083"/>
                  </a:lnTo>
                  <a:lnTo>
                    <a:pt x="446916" y="333769"/>
                  </a:lnTo>
                  <a:lnTo>
                    <a:pt x="424456" y="299263"/>
                  </a:lnTo>
                  <a:lnTo>
                    <a:pt x="422959" y="283677"/>
                  </a:lnTo>
                  <a:lnTo>
                    <a:pt x="424258" y="269350"/>
                  </a:lnTo>
                  <a:lnTo>
                    <a:pt x="424320" y="268669"/>
                  </a:lnTo>
                  <a:lnTo>
                    <a:pt x="444738" y="233040"/>
                  </a:lnTo>
                  <a:lnTo>
                    <a:pt x="490271" y="215174"/>
                  </a:lnTo>
                  <a:lnTo>
                    <a:pt x="511166" y="213983"/>
                  </a:lnTo>
                  <a:lnTo>
                    <a:pt x="628809" y="213983"/>
                  </a:lnTo>
                  <a:lnTo>
                    <a:pt x="620845" y="206700"/>
                  </a:lnTo>
                  <a:lnTo>
                    <a:pt x="604681" y="196287"/>
                  </a:lnTo>
                  <a:lnTo>
                    <a:pt x="597874" y="193292"/>
                  </a:lnTo>
                  <a:lnTo>
                    <a:pt x="457261" y="193292"/>
                  </a:lnTo>
                  <a:lnTo>
                    <a:pt x="440689" y="188358"/>
                  </a:lnTo>
                  <a:lnTo>
                    <a:pt x="438539" y="187398"/>
                  </a:lnTo>
                  <a:close/>
                </a:path>
                <a:path w="660400" h="404494">
                  <a:moveTo>
                    <a:pt x="628809" y="213983"/>
                  </a:moveTo>
                  <a:lnTo>
                    <a:pt x="511166" y="213983"/>
                  </a:lnTo>
                  <a:lnTo>
                    <a:pt x="532026" y="215174"/>
                  </a:lnTo>
                  <a:lnTo>
                    <a:pt x="549960" y="218747"/>
                  </a:lnTo>
                  <a:lnTo>
                    <a:pt x="586577" y="243351"/>
                  </a:lnTo>
                  <a:lnTo>
                    <a:pt x="598828" y="283677"/>
                  </a:lnTo>
                  <a:lnTo>
                    <a:pt x="597330" y="299263"/>
                  </a:lnTo>
                  <a:lnTo>
                    <a:pt x="574870" y="333769"/>
                  </a:lnTo>
                  <a:lnTo>
                    <a:pt x="530257" y="349083"/>
                  </a:lnTo>
                  <a:lnTo>
                    <a:pt x="511166" y="350104"/>
                  </a:lnTo>
                  <a:lnTo>
                    <a:pt x="642642" y="350104"/>
                  </a:lnTo>
                  <a:lnTo>
                    <a:pt x="649635" y="338772"/>
                  </a:lnTo>
                  <a:lnTo>
                    <a:pt x="655590" y="323833"/>
                  </a:lnTo>
                  <a:lnTo>
                    <a:pt x="659164" y="307464"/>
                  </a:lnTo>
                  <a:lnTo>
                    <a:pt x="660355" y="289666"/>
                  </a:lnTo>
                  <a:lnTo>
                    <a:pt x="658755" y="269350"/>
                  </a:lnTo>
                  <a:lnTo>
                    <a:pt x="653957" y="250871"/>
                  </a:lnTo>
                  <a:lnTo>
                    <a:pt x="645960" y="234231"/>
                  </a:lnTo>
                  <a:lnTo>
                    <a:pt x="634764" y="219427"/>
                  </a:lnTo>
                  <a:lnTo>
                    <a:pt x="628809" y="213983"/>
                  </a:lnTo>
                  <a:close/>
                </a:path>
                <a:path w="660400" h="404494">
                  <a:moveTo>
                    <a:pt x="456172" y="182402"/>
                  </a:moveTo>
                  <a:lnTo>
                    <a:pt x="438539" y="187398"/>
                  </a:lnTo>
                  <a:lnTo>
                    <a:pt x="440689" y="188358"/>
                  </a:lnTo>
                  <a:lnTo>
                    <a:pt x="457261" y="193292"/>
                  </a:lnTo>
                  <a:lnTo>
                    <a:pt x="456172" y="182402"/>
                  </a:lnTo>
                  <a:close/>
                </a:path>
                <a:path w="660400" h="404494">
                  <a:moveTo>
                    <a:pt x="565614" y="182402"/>
                  </a:moveTo>
                  <a:lnTo>
                    <a:pt x="456172" y="182402"/>
                  </a:lnTo>
                  <a:lnTo>
                    <a:pt x="457261" y="193292"/>
                  </a:lnTo>
                  <a:lnTo>
                    <a:pt x="564525" y="193292"/>
                  </a:lnTo>
                  <a:lnTo>
                    <a:pt x="565614" y="182402"/>
                  </a:lnTo>
                  <a:close/>
                </a:path>
                <a:path w="660400" h="404494">
                  <a:moveTo>
                    <a:pt x="594118" y="182402"/>
                  </a:moveTo>
                  <a:lnTo>
                    <a:pt x="565614" y="182402"/>
                  </a:lnTo>
                  <a:lnTo>
                    <a:pt x="583453" y="187398"/>
                  </a:lnTo>
                  <a:lnTo>
                    <a:pt x="565115" y="187398"/>
                  </a:lnTo>
                  <a:lnTo>
                    <a:pt x="564525" y="193292"/>
                  </a:lnTo>
                  <a:lnTo>
                    <a:pt x="581191" y="188187"/>
                  </a:lnTo>
                  <a:lnTo>
                    <a:pt x="582985" y="187398"/>
                  </a:lnTo>
                  <a:lnTo>
                    <a:pt x="583453" y="187398"/>
                  </a:lnTo>
                  <a:lnTo>
                    <a:pt x="565614" y="182402"/>
                  </a:lnTo>
                  <a:lnTo>
                    <a:pt x="594118" y="182402"/>
                  </a:lnTo>
                  <a:close/>
                </a:path>
                <a:path w="660400" h="404494">
                  <a:moveTo>
                    <a:pt x="583453" y="187398"/>
                  </a:moveTo>
                  <a:lnTo>
                    <a:pt x="582985" y="187398"/>
                  </a:lnTo>
                  <a:lnTo>
                    <a:pt x="581191" y="188187"/>
                  </a:lnTo>
                  <a:lnTo>
                    <a:pt x="564525" y="193292"/>
                  </a:lnTo>
                  <a:lnTo>
                    <a:pt x="597874" y="193292"/>
                  </a:lnTo>
                  <a:lnTo>
                    <a:pt x="586271" y="188187"/>
                  </a:lnTo>
                  <a:lnTo>
                    <a:pt x="583453" y="187398"/>
                  </a:lnTo>
                  <a:close/>
                </a:path>
                <a:path w="660400" h="404494">
                  <a:moveTo>
                    <a:pt x="511166" y="0"/>
                  </a:moveTo>
                  <a:lnTo>
                    <a:pt x="473188" y="3403"/>
                  </a:lnTo>
                  <a:lnTo>
                    <a:pt x="427315" y="21064"/>
                  </a:lnTo>
                  <a:lnTo>
                    <a:pt x="396279" y="51181"/>
                  </a:lnTo>
                  <a:lnTo>
                    <a:pt x="381476" y="91099"/>
                  </a:lnTo>
                  <a:lnTo>
                    <a:pt x="380489" y="106174"/>
                  </a:lnTo>
                  <a:lnTo>
                    <a:pt x="381735" y="122407"/>
                  </a:lnTo>
                  <a:lnTo>
                    <a:pt x="401179" y="163345"/>
                  </a:lnTo>
                  <a:lnTo>
                    <a:pt x="438539" y="187398"/>
                  </a:lnTo>
                  <a:lnTo>
                    <a:pt x="456172" y="182402"/>
                  </a:lnTo>
                  <a:lnTo>
                    <a:pt x="594118" y="182402"/>
                  </a:lnTo>
                  <a:lnTo>
                    <a:pt x="596241" y="181449"/>
                  </a:lnTo>
                  <a:lnTo>
                    <a:pt x="609343" y="173180"/>
                  </a:lnTo>
                  <a:lnTo>
                    <a:pt x="618113" y="165523"/>
                  </a:lnTo>
                  <a:lnTo>
                    <a:pt x="511166" y="165523"/>
                  </a:lnTo>
                  <a:lnTo>
                    <a:pt x="495478" y="164673"/>
                  </a:lnTo>
                  <a:lnTo>
                    <a:pt x="459439" y="151911"/>
                  </a:lnTo>
                  <a:lnTo>
                    <a:pt x="440927" y="108897"/>
                  </a:lnTo>
                  <a:lnTo>
                    <a:pt x="442050" y="96986"/>
                  </a:lnTo>
                  <a:lnTo>
                    <a:pt x="468900" y="61935"/>
                  </a:lnTo>
                  <a:lnTo>
                    <a:pt x="511166" y="53359"/>
                  </a:lnTo>
                  <a:lnTo>
                    <a:pt x="626719" y="53359"/>
                  </a:lnTo>
                  <a:lnTo>
                    <a:pt x="625508" y="51181"/>
                  </a:lnTo>
                  <a:lnTo>
                    <a:pt x="594676" y="21064"/>
                  </a:lnTo>
                  <a:lnTo>
                    <a:pt x="548735" y="3403"/>
                  </a:lnTo>
                  <a:lnTo>
                    <a:pt x="530631" y="850"/>
                  </a:lnTo>
                  <a:lnTo>
                    <a:pt x="511166" y="0"/>
                  </a:lnTo>
                  <a:close/>
                </a:path>
                <a:path w="660400" h="404494">
                  <a:moveTo>
                    <a:pt x="626719" y="53359"/>
                  </a:moveTo>
                  <a:lnTo>
                    <a:pt x="511166" y="53359"/>
                  </a:lnTo>
                  <a:lnTo>
                    <a:pt x="527262" y="54312"/>
                  </a:lnTo>
                  <a:lnTo>
                    <a:pt x="541248" y="57171"/>
                  </a:lnTo>
                  <a:lnTo>
                    <a:pt x="576368" y="86301"/>
                  </a:lnTo>
                  <a:lnTo>
                    <a:pt x="580860" y="108897"/>
                  </a:lnTo>
                  <a:lnTo>
                    <a:pt x="579703" y="122407"/>
                  </a:lnTo>
                  <a:lnTo>
                    <a:pt x="552410" y="157866"/>
                  </a:lnTo>
                  <a:lnTo>
                    <a:pt x="511166" y="165523"/>
                  </a:lnTo>
                  <a:lnTo>
                    <a:pt x="618113" y="165523"/>
                  </a:lnTo>
                  <a:lnTo>
                    <a:pt x="640005" y="123019"/>
                  </a:lnTo>
                  <a:lnTo>
                    <a:pt x="641298" y="106174"/>
                  </a:lnTo>
                  <a:lnTo>
                    <a:pt x="640311" y="91099"/>
                  </a:lnTo>
                  <a:lnTo>
                    <a:pt x="637350" y="76908"/>
                  </a:lnTo>
                  <a:lnTo>
                    <a:pt x="632416" y="63602"/>
                  </a:lnTo>
                  <a:lnTo>
                    <a:pt x="626719" y="533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088859" y="575898"/>
              <a:ext cx="55880" cy="10156825"/>
            </a:xfrm>
            <a:custGeom>
              <a:avLst/>
              <a:gdLst/>
              <a:ahLst/>
              <a:cxnLst/>
              <a:rect l="l" t="t" r="r" b="b"/>
              <a:pathLst>
                <a:path w="55880" h="10156825">
                  <a:moveTo>
                    <a:pt x="27805" y="0"/>
                  </a:moveTo>
                  <a:lnTo>
                    <a:pt x="16982" y="2185"/>
                  </a:lnTo>
                  <a:lnTo>
                    <a:pt x="8144" y="8144"/>
                  </a:lnTo>
                  <a:lnTo>
                    <a:pt x="2185" y="16982"/>
                  </a:lnTo>
                  <a:lnTo>
                    <a:pt x="0" y="27805"/>
                  </a:lnTo>
                  <a:lnTo>
                    <a:pt x="0" y="10128953"/>
                  </a:lnTo>
                  <a:lnTo>
                    <a:pt x="2185" y="10139776"/>
                  </a:lnTo>
                  <a:lnTo>
                    <a:pt x="8144" y="10148614"/>
                  </a:lnTo>
                  <a:lnTo>
                    <a:pt x="16982" y="10154573"/>
                  </a:lnTo>
                  <a:lnTo>
                    <a:pt x="27805" y="10156758"/>
                  </a:lnTo>
                  <a:lnTo>
                    <a:pt x="38628" y="10154573"/>
                  </a:lnTo>
                  <a:lnTo>
                    <a:pt x="47467" y="10148614"/>
                  </a:lnTo>
                  <a:lnTo>
                    <a:pt x="53426" y="10139776"/>
                  </a:lnTo>
                  <a:lnTo>
                    <a:pt x="55611" y="10128953"/>
                  </a:lnTo>
                  <a:lnTo>
                    <a:pt x="55611" y="27805"/>
                  </a:lnTo>
                  <a:lnTo>
                    <a:pt x="53426" y="16982"/>
                  </a:lnTo>
                  <a:lnTo>
                    <a:pt x="47467" y="8144"/>
                  </a:lnTo>
                  <a:lnTo>
                    <a:pt x="38628" y="2185"/>
                  </a:lnTo>
                  <a:lnTo>
                    <a:pt x="27805" y="0"/>
                  </a:lnTo>
                  <a:close/>
                </a:path>
              </a:pathLst>
            </a:custGeom>
            <a:solidFill>
              <a:srgbClr val="FF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09155" y="10344728"/>
              <a:ext cx="1374140" cy="388620"/>
            </a:xfrm>
            <a:custGeom>
              <a:avLst/>
              <a:gdLst/>
              <a:ahLst/>
              <a:cxnLst/>
              <a:rect l="l" t="t" r="r" b="b"/>
              <a:pathLst>
                <a:path w="1374139" h="388620">
                  <a:moveTo>
                    <a:pt x="168300" y="0"/>
                  </a:moveTo>
                  <a:lnTo>
                    <a:pt x="146253" y="0"/>
                  </a:lnTo>
                  <a:lnTo>
                    <a:pt x="120434" y="105740"/>
                  </a:lnTo>
                  <a:lnTo>
                    <a:pt x="103327" y="36195"/>
                  </a:lnTo>
                  <a:lnTo>
                    <a:pt x="94424" y="0"/>
                  </a:lnTo>
                  <a:lnTo>
                    <a:pt x="73685" y="0"/>
                  </a:lnTo>
                  <a:lnTo>
                    <a:pt x="47675" y="105740"/>
                  </a:lnTo>
                  <a:lnTo>
                    <a:pt x="21666" y="0"/>
                  </a:lnTo>
                  <a:lnTo>
                    <a:pt x="0" y="0"/>
                  </a:lnTo>
                  <a:lnTo>
                    <a:pt x="35433" y="133819"/>
                  </a:lnTo>
                  <a:lnTo>
                    <a:pt x="59182" y="133819"/>
                  </a:lnTo>
                  <a:lnTo>
                    <a:pt x="66332" y="105740"/>
                  </a:lnTo>
                  <a:lnTo>
                    <a:pt x="84048" y="36195"/>
                  </a:lnTo>
                  <a:lnTo>
                    <a:pt x="108927" y="133819"/>
                  </a:lnTo>
                  <a:lnTo>
                    <a:pt x="132676" y="133819"/>
                  </a:lnTo>
                  <a:lnTo>
                    <a:pt x="140157" y="105740"/>
                  </a:lnTo>
                  <a:lnTo>
                    <a:pt x="168300" y="0"/>
                  </a:lnTo>
                  <a:close/>
                </a:path>
                <a:path w="1374139" h="388620">
                  <a:moveTo>
                    <a:pt x="348869" y="0"/>
                  </a:moveTo>
                  <a:lnTo>
                    <a:pt x="326809" y="0"/>
                  </a:lnTo>
                  <a:lnTo>
                    <a:pt x="300990" y="105740"/>
                  </a:lnTo>
                  <a:lnTo>
                    <a:pt x="283883" y="36195"/>
                  </a:lnTo>
                  <a:lnTo>
                    <a:pt x="274980" y="0"/>
                  </a:lnTo>
                  <a:lnTo>
                    <a:pt x="254254" y="0"/>
                  </a:lnTo>
                  <a:lnTo>
                    <a:pt x="228244" y="105740"/>
                  </a:lnTo>
                  <a:lnTo>
                    <a:pt x="202234" y="0"/>
                  </a:lnTo>
                  <a:lnTo>
                    <a:pt x="180555" y="0"/>
                  </a:lnTo>
                  <a:lnTo>
                    <a:pt x="215988" y="133819"/>
                  </a:lnTo>
                  <a:lnTo>
                    <a:pt x="239737" y="133819"/>
                  </a:lnTo>
                  <a:lnTo>
                    <a:pt x="246888" y="105740"/>
                  </a:lnTo>
                  <a:lnTo>
                    <a:pt x="264617" y="36195"/>
                  </a:lnTo>
                  <a:lnTo>
                    <a:pt x="289496" y="133819"/>
                  </a:lnTo>
                  <a:lnTo>
                    <a:pt x="313245" y="133819"/>
                  </a:lnTo>
                  <a:lnTo>
                    <a:pt x="320713" y="105740"/>
                  </a:lnTo>
                  <a:lnTo>
                    <a:pt x="348869" y="0"/>
                  </a:lnTo>
                  <a:close/>
                </a:path>
                <a:path w="1374139" h="388620">
                  <a:moveTo>
                    <a:pt x="529424" y="0"/>
                  </a:moveTo>
                  <a:lnTo>
                    <a:pt x="507377" y="0"/>
                  </a:lnTo>
                  <a:lnTo>
                    <a:pt x="481558" y="105740"/>
                  </a:lnTo>
                  <a:lnTo>
                    <a:pt x="464451" y="36195"/>
                  </a:lnTo>
                  <a:lnTo>
                    <a:pt x="455549" y="0"/>
                  </a:lnTo>
                  <a:lnTo>
                    <a:pt x="434809" y="0"/>
                  </a:lnTo>
                  <a:lnTo>
                    <a:pt x="408800" y="105740"/>
                  </a:lnTo>
                  <a:lnTo>
                    <a:pt x="382790" y="0"/>
                  </a:lnTo>
                  <a:lnTo>
                    <a:pt x="361111" y="0"/>
                  </a:lnTo>
                  <a:lnTo>
                    <a:pt x="396544" y="133819"/>
                  </a:lnTo>
                  <a:lnTo>
                    <a:pt x="420293" y="133819"/>
                  </a:lnTo>
                  <a:lnTo>
                    <a:pt x="427456" y="105740"/>
                  </a:lnTo>
                  <a:lnTo>
                    <a:pt x="445173" y="36195"/>
                  </a:lnTo>
                  <a:lnTo>
                    <a:pt x="470052" y="133819"/>
                  </a:lnTo>
                  <a:lnTo>
                    <a:pt x="493801" y="133819"/>
                  </a:lnTo>
                  <a:lnTo>
                    <a:pt x="501281" y="105740"/>
                  </a:lnTo>
                  <a:lnTo>
                    <a:pt x="529424" y="0"/>
                  </a:lnTo>
                  <a:close/>
                </a:path>
                <a:path w="1374139" h="388620">
                  <a:moveTo>
                    <a:pt x="554050" y="110070"/>
                  </a:moveTo>
                  <a:lnTo>
                    <a:pt x="529729" y="110070"/>
                  </a:lnTo>
                  <a:lnTo>
                    <a:pt x="529729" y="133819"/>
                  </a:lnTo>
                  <a:lnTo>
                    <a:pt x="554050" y="133819"/>
                  </a:lnTo>
                  <a:lnTo>
                    <a:pt x="554050" y="110070"/>
                  </a:lnTo>
                  <a:close/>
                </a:path>
                <a:path w="1374139" h="388620">
                  <a:moveTo>
                    <a:pt x="665035" y="0"/>
                  </a:moveTo>
                  <a:lnTo>
                    <a:pt x="578154" y="0"/>
                  </a:lnTo>
                  <a:lnTo>
                    <a:pt x="578154" y="133819"/>
                  </a:lnTo>
                  <a:lnTo>
                    <a:pt x="598500" y="133819"/>
                  </a:lnTo>
                  <a:lnTo>
                    <a:pt x="598500" y="77470"/>
                  </a:lnTo>
                  <a:lnTo>
                    <a:pt x="661644" y="77470"/>
                  </a:lnTo>
                  <a:lnTo>
                    <a:pt x="661644" y="59372"/>
                  </a:lnTo>
                  <a:lnTo>
                    <a:pt x="598500" y="59372"/>
                  </a:lnTo>
                  <a:lnTo>
                    <a:pt x="598500" y="18669"/>
                  </a:lnTo>
                  <a:lnTo>
                    <a:pt x="665035" y="18669"/>
                  </a:lnTo>
                  <a:lnTo>
                    <a:pt x="665035" y="7543"/>
                  </a:lnTo>
                  <a:lnTo>
                    <a:pt x="665035" y="0"/>
                  </a:lnTo>
                  <a:close/>
                </a:path>
                <a:path w="1374139" h="388620">
                  <a:moveTo>
                    <a:pt x="784656" y="133819"/>
                  </a:moveTo>
                  <a:lnTo>
                    <a:pt x="772096" y="98958"/>
                  </a:lnTo>
                  <a:lnTo>
                    <a:pt x="765429" y="80479"/>
                  </a:lnTo>
                  <a:lnTo>
                    <a:pt x="744512" y="22491"/>
                  </a:lnTo>
                  <a:lnTo>
                    <a:pt x="744512" y="80479"/>
                  </a:lnTo>
                  <a:lnTo>
                    <a:pt x="702487" y="80479"/>
                  </a:lnTo>
                  <a:lnTo>
                    <a:pt x="723404" y="19418"/>
                  </a:lnTo>
                  <a:lnTo>
                    <a:pt x="744512" y="80479"/>
                  </a:lnTo>
                  <a:lnTo>
                    <a:pt x="744512" y="22491"/>
                  </a:lnTo>
                  <a:lnTo>
                    <a:pt x="743407" y="19418"/>
                  </a:lnTo>
                  <a:lnTo>
                    <a:pt x="736409" y="0"/>
                  </a:lnTo>
                  <a:lnTo>
                    <a:pt x="710590" y="0"/>
                  </a:lnTo>
                  <a:lnTo>
                    <a:pt x="662343" y="133819"/>
                  </a:lnTo>
                  <a:lnTo>
                    <a:pt x="684022" y="133819"/>
                  </a:lnTo>
                  <a:lnTo>
                    <a:pt x="696074" y="98958"/>
                  </a:lnTo>
                  <a:lnTo>
                    <a:pt x="750735" y="98958"/>
                  </a:lnTo>
                  <a:lnTo>
                    <a:pt x="762990" y="133819"/>
                  </a:lnTo>
                  <a:lnTo>
                    <a:pt x="784656" y="133819"/>
                  </a:lnTo>
                  <a:close/>
                </a:path>
                <a:path w="1374139" h="388620">
                  <a:moveTo>
                    <a:pt x="901522" y="133819"/>
                  </a:moveTo>
                  <a:lnTo>
                    <a:pt x="897178" y="86639"/>
                  </a:lnTo>
                  <a:lnTo>
                    <a:pt x="894905" y="81610"/>
                  </a:lnTo>
                  <a:lnTo>
                    <a:pt x="894473" y="80670"/>
                  </a:lnTo>
                  <a:lnTo>
                    <a:pt x="889825" y="76898"/>
                  </a:lnTo>
                  <a:lnTo>
                    <a:pt x="885177" y="73012"/>
                  </a:lnTo>
                  <a:lnTo>
                    <a:pt x="884339" y="72758"/>
                  </a:lnTo>
                  <a:lnTo>
                    <a:pt x="879449" y="71297"/>
                  </a:lnTo>
                  <a:lnTo>
                    <a:pt x="880160" y="71056"/>
                  </a:lnTo>
                  <a:lnTo>
                    <a:pt x="896048" y="56540"/>
                  </a:lnTo>
                  <a:lnTo>
                    <a:pt x="898817" y="51777"/>
                  </a:lnTo>
                  <a:lnTo>
                    <a:pt x="900201" y="46367"/>
                  </a:lnTo>
                  <a:lnTo>
                    <a:pt x="900201" y="32042"/>
                  </a:lnTo>
                  <a:lnTo>
                    <a:pt x="898309" y="24879"/>
                  </a:lnTo>
                  <a:lnTo>
                    <a:pt x="894422" y="18669"/>
                  </a:lnTo>
                  <a:lnTo>
                    <a:pt x="890778" y="12814"/>
                  </a:lnTo>
                  <a:lnTo>
                    <a:pt x="885431" y="8166"/>
                  </a:lnTo>
                  <a:lnTo>
                    <a:pt x="879081" y="5168"/>
                  </a:lnTo>
                  <a:lnTo>
                    <a:pt x="879081" y="33743"/>
                  </a:lnTo>
                  <a:lnTo>
                    <a:pt x="879081" y="47942"/>
                  </a:lnTo>
                  <a:lnTo>
                    <a:pt x="876820" y="53403"/>
                  </a:lnTo>
                  <a:lnTo>
                    <a:pt x="867905" y="61074"/>
                  </a:lnTo>
                  <a:lnTo>
                    <a:pt x="861872" y="62953"/>
                  </a:lnTo>
                  <a:lnTo>
                    <a:pt x="820851" y="62953"/>
                  </a:lnTo>
                  <a:lnTo>
                    <a:pt x="820851" y="18669"/>
                  </a:lnTo>
                  <a:lnTo>
                    <a:pt x="861187" y="18669"/>
                  </a:lnTo>
                  <a:lnTo>
                    <a:pt x="867778" y="20612"/>
                  </a:lnTo>
                  <a:lnTo>
                    <a:pt x="872299" y="24511"/>
                  </a:lnTo>
                  <a:lnTo>
                    <a:pt x="876820" y="28270"/>
                  </a:lnTo>
                  <a:lnTo>
                    <a:pt x="879081" y="33743"/>
                  </a:lnTo>
                  <a:lnTo>
                    <a:pt x="879081" y="5168"/>
                  </a:lnTo>
                  <a:lnTo>
                    <a:pt x="871613" y="1638"/>
                  </a:lnTo>
                  <a:lnTo>
                    <a:pt x="863384" y="0"/>
                  </a:lnTo>
                  <a:lnTo>
                    <a:pt x="800493" y="0"/>
                  </a:lnTo>
                  <a:lnTo>
                    <a:pt x="800493" y="133819"/>
                  </a:lnTo>
                  <a:lnTo>
                    <a:pt x="820851" y="133819"/>
                  </a:lnTo>
                  <a:lnTo>
                    <a:pt x="820851" y="81610"/>
                  </a:lnTo>
                  <a:lnTo>
                    <a:pt x="863688" y="81610"/>
                  </a:lnTo>
                  <a:lnTo>
                    <a:pt x="869035" y="82931"/>
                  </a:lnTo>
                  <a:lnTo>
                    <a:pt x="872299" y="85572"/>
                  </a:lnTo>
                  <a:lnTo>
                    <a:pt x="875563" y="88087"/>
                  </a:lnTo>
                  <a:lnTo>
                    <a:pt x="877392" y="92036"/>
                  </a:lnTo>
                  <a:lnTo>
                    <a:pt x="877773" y="97447"/>
                  </a:lnTo>
                  <a:lnTo>
                    <a:pt x="880973" y="133819"/>
                  </a:lnTo>
                  <a:lnTo>
                    <a:pt x="901522" y="133819"/>
                  </a:lnTo>
                  <a:close/>
                </a:path>
                <a:path w="1374139" h="388620">
                  <a:moveTo>
                    <a:pt x="925563" y="361327"/>
                  </a:moveTo>
                  <a:lnTo>
                    <a:pt x="901242" y="361327"/>
                  </a:lnTo>
                  <a:lnTo>
                    <a:pt x="901242" y="385076"/>
                  </a:lnTo>
                  <a:lnTo>
                    <a:pt x="925563" y="385076"/>
                  </a:lnTo>
                  <a:lnTo>
                    <a:pt x="925563" y="361327"/>
                  </a:lnTo>
                  <a:close/>
                </a:path>
                <a:path w="1374139" h="388620">
                  <a:moveTo>
                    <a:pt x="1017181" y="115163"/>
                  </a:moveTo>
                  <a:lnTo>
                    <a:pt x="948956" y="115163"/>
                  </a:lnTo>
                  <a:lnTo>
                    <a:pt x="948956" y="75768"/>
                  </a:lnTo>
                  <a:lnTo>
                    <a:pt x="1013409" y="75768"/>
                  </a:lnTo>
                  <a:lnTo>
                    <a:pt x="1013409" y="57683"/>
                  </a:lnTo>
                  <a:lnTo>
                    <a:pt x="948956" y="57683"/>
                  </a:lnTo>
                  <a:lnTo>
                    <a:pt x="948956" y="18669"/>
                  </a:lnTo>
                  <a:lnTo>
                    <a:pt x="1015669" y="18669"/>
                  </a:lnTo>
                  <a:lnTo>
                    <a:pt x="1015669" y="0"/>
                  </a:lnTo>
                  <a:lnTo>
                    <a:pt x="928598" y="0"/>
                  </a:lnTo>
                  <a:lnTo>
                    <a:pt x="928598" y="133819"/>
                  </a:lnTo>
                  <a:lnTo>
                    <a:pt x="1017181" y="133819"/>
                  </a:lnTo>
                  <a:lnTo>
                    <a:pt x="1017181" y="115163"/>
                  </a:lnTo>
                  <a:close/>
                </a:path>
                <a:path w="1374139" h="388620">
                  <a:moveTo>
                    <a:pt x="1056805" y="338340"/>
                  </a:moveTo>
                  <a:lnTo>
                    <a:pt x="1035507" y="337210"/>
                  </a:lnTo>
                  <a:lnTo>
                    <a:pt x="1033957" y="344347"/>
                  </a:lnTo>
                  <a:lnTo>
                    <a:pt x="1031544" y="350685"/>
                  </a:lnTo>
                  <a:lnTo>
                    <a:pt x="1013256" y="367423"/>
                  </a:lnTo>
                  <a:lnTo>
                    <a:pt x="1013040" y="367423"/>
                  </a:lnTo>
                  <a:lnTo>
                    <a:pt x="1006779" y="368909"/>
                  </a:lnTo>
                  <a:lnTo>
                    <a:pt x="997775" y="369531"/>
                  </a:lnTo>
                  <a:lnTo>
                    <a:pt x="991539" y="369531"/>
                  </a:lnTo>
                  <a:lnTo>
                    <a:pt x="961936" y="339852"/>
                  </a:lnTo>
                  <a:lnTo>
                    <a:pt x="959180" y="318363"/>
                  </a:lnTo>
                  <a:lnTo>
                    <a:pt x="959485" y="310629"/>
                  </a:lnTo>
                  <a:lnTo>
                    <a:pt x="978027" y="273126"/>
                  </a:lnTo>
                  <a:lnTo>
                    <a:pt x="991146" y="266903"/>
                  </a:lnTo>
                  <a:lnTo>
                    <a:pt x="1009497" y="266903"/>
                  </a:lnTo>
                  <a:lnTo>
                    <a:pt x="1017473" y="269544"/>
                  </a:lnTo>
                  <a:lnTo>
                    <a:pt x="1023251" y="274828"/>
                  </a:lnTo>
                  <a:lnTo>
                    <a:pt x="1029030" y="279971"/>
                  </a:lnTo>
                  <a:lnTo>
                    <a:pt x="1032802" y="287134"/>
                  </a:lnTo>
                  <a:lnTo>
                    <a:pt x="1034567" y="296303"/>
                  </a:lnTo>
                  <a:lnTo>
                    <a:pt x="1055865" y="295173"/>
                  </a:lnTo>
                  <a:lnTo>
                    <a:pt x="1037958" y="260692"/>
                  </a:lnTo>
                  <a:lnTo>
                    <a:pt x="999324" y="248246"/>
                  </a:lnTo>
                  <a:lnTo>
                    <a:pt x="990384" y="248793"/>
                  </a:lnTo>
                  <a:lnTo>
                    <a:pt x="954836" y="267233"/>
                  </a:lnTo>
                  <a:lnTo>
                    <a:pt x="938530" y="307987"/>
                  </a:lnTo>
                  <a:lnTo>
                    <a:pt x="938060" y="318363"/>
                  </a:lnTo>
                  <a:lnTo>
                    <a:pt x="938415" y="326085"/>
                  </a:lnTo>
                  <a:lnTo>
                    <a:pt x="938542" y="328815"/>
                  </a:lnTo>
                  <a:lnTo>
                    <a:pt x="939965" y="338340"/>
                  </a:lnTo>
                  <a:lnTo>
                    <a:pt x="939990" y="338531"/>
                  </a:lnTo>
                  <a:lnTo>
                    <a:pt x="960780" y="375119"/>
                  </a:lnTo>
                  <a:lnTo>
                    <a:pt x="999134" y="388099"/>
                  </a:lnTo>
                  <a:lnTo>
                    <a:pt x="1007059" y="387718"/>
                  </a:lnTo>
                  <a:lnTo>
                    <a:pt x="1043038" y="369976"/>
                  </a:lnTo>
                  <a:lnTo>
                    <a:pt x="1043368" y="369531"/>
                  </a:lnTo>
                  <a:lnTo>
                    <a:pt x="1047000" y="364731"/>
                  </a:lnTo>
                  <a:lnTo>
                    <a:pt x="1056767" y="338531"/>
                  </a:lnTo>
                  <a:lnTo>
                    <a:pt x="1056805" y="338340"/>
                  </a:lnTo>
                  <a:close/>
                </a:path>
                <a:path w="1374139" h="388620">
                  <a:moveTo>
                    <a:pt x="1148245" y="133819"/>
                  </a:moveTo>
                  <a:lnTo>
                    <a:pt x="1103972" y="72758"/>
                  </a:lnTo>
                  <a:lnTo>
                    <a:pt x="1097546" y="63893"/>
                  </a:lnTo>
                  <a:lnTo>
                    <a:pt x="1093584" y="58432"/>
                  </a:lnTo>
                  <a:lnTo>
                    <a:pt x="1144854" y="0"/>
                  </a:lnTo>
                  <a:lnTo>
                    <a:pt x="1120165" y="0"/>
                  </a:lnTo>
                  <a:lnTo>
                    <a:pt x="1063802" y="63893"/>
                  </a:lnTo>
                  <a:lnTo>
                    <a:pt x="1063802" y="0"/>
                  </a:lnTo>
                  <a:lnTo>
                    <a:pt x="1043444" y="0"/>
                  </a:lnTo>
                  <a:lnTo>
                    <a:pt x="1043444" y="133819"/>
                  </a:lnTo>
                  <a:lnTo>
                    <a:pt x="1063802" y="133819"/>
                  </a:lnTo>
                  <a:lnTo>
                    <a:pt x="1063802" y="90843"/>
                  </a:lnTo>
                  <a:lnTo>
                    <a:pt x="1080020" y="72758"/>
                  </a:lnTo>
                  <a:lnTo>
                    <a:pt x="1124305" y="133819"/>
                  </a:lnTo>
                  <a:lnTo>
                    <a:pt x="1148245" y="133819"/>
                  </a:lnTo>
                  <a:close/>
                </a:path>
                <a:path w="1374139" h="388620">
                  <a:moveTo>
                    <a:pt x="1197381" y="318363"/>
                  </a:moveTo>
                  <a:lnTo>
                    <a:pt x="1185748" y="273583"/>
                  </a:lnTo>
                  <a:lnTo>
                    <a:pt x="1176274" y="262661"/>
                  </a:lnTo>
                  <a:lnTo>
                    <a:pt x="1176274" y="318363"/>
                  </a:lnTo>
                  <a:lnTo>
                    <a:pt x="1175969" y="326174"/>
                  </a:lnTo>
                  <a:lnTo>
                    <a:pt x="1157058" y="363410"/>
                  </a:lnTo>
                  <a:lnTo>
                    <a:pt x="1150899" y="367423"/>
                  </a:lnTo>
                  <a:lnTo>
                    <a:pt x="1143139" y="369531"/>
                  </a:lnTo>
                  <a:lnTo>
                    <a:pt x="1126617" y="369531"/>
                  </a:lnTo>
                  <a:lnTo>
                    <a:pt x="1096289" y="340029"/>
                  </a:lnTo>
                  <a:lnTo>
                    <a:pt x="1093533" y="318363"/>
                  </a:lnTo>
                  <a:lnTo>
                    <a:pt x="1093838" y="310553"/>
                  </a:lnTo>
                  <a:lnTo>
                    <a:pt x="1112761" y="273126"/>
                  </a:lnTo>
                  <a:lnTo>
                    <a:pt x="1118920" y="268986"/>
                  </a:lnTo>
                  <a:lnTo>
                    <a:pt x="1126274" y="266903"/>
                  </a:lnTo>
                  <a:lnTo>
                    <a:pt x="1143482" y="266903"/>
                  </a:lnTo>
                  <a:lnTo>
                    <a:pt x="1150899" y="268986"/>
                  </a:lnTo>
                  <a:lnTo>
                    <a:pt x="1157058" y="273126"/>
                  </a:lnTo>
                  <a:lnTo>
                    <a:pt x="1163332" y="277152"/>
                  </a:lnTo>
                  <a:lnTo>
                    <a:pt x="1176274" y="318363"/>
                  </a:lnTo>
                  <a:lnTo>
                    <a:pt x="1176274" y="262661"/>
                  </a:lnTo>
                  <a:lnTo>
                    <a:pt x="1134808" y="248246"/>
                  </a:lnTo>
                  <a:lnTo>
                    <a:pt x="1125448" y="248780"/>
                  </a:lnTo>
                  <a:lnTo>
                    <a:pt x="1089113" y="267042"/>
                  </a:lnTo>
                  <a:lnTo>
                    <a:pt x="1072896" y="307898"/>
                  </a:lnTo>
                  <a:lnTo>
                    <a:pt x="1072426" y="318363"/>
                  </a:lnTo>
                  <a:lnTo>
                    <a:pt x="1072781" y="326174"/>
                  </a:lnTo>
                  <a:lnTo>
                    <a:pt x="1072896" y="328815"/>
                  </a:lnTo>
                  <a:lnTo>
                    <a:pt x="1089113" y="369531"/>
                  </a:lnTo>
                  <a:lnTo>
                    <a:pt x="1125448" y="387578"/>
                  </a:lnTo>
                  <a:lnTo>
                    <a:pt x="1134808" y="388099"/>
                  </a:lnTo>
                  <a:lnTo>
                    <a:pt x="1144257" y="387578"/>
                  </a:lnTo>
                  <a:lnTo>
                    <a:pt x="1180795" y="369531"/>
                  </a:lnTo>
                  <a:lnTo>
                    <a:pt x="1196911" y="328815"/>
                  </a:lnTo>
                  <a:lnTo>
                    <a:pt x="1197381" y="318363"/>
                  </a:lnTo>
                  <a:close/>
                </a:path>
                <a:path w="1374139" h="388620">
                  <a:moveTo>
                    <a:pt x="1253883" y="115163"/>
                  </a:moveTo>
                  <a:lnTo>
                    <a:pt x="1185646" y="115163"/>
                  </a:lnTo>
                  <a:lnTo>
                    <a:pt x="1185646" y="75768"/>
                  </a:lnTo>
                  <a:lnTo>
                    <a:pt x="1250111" y="75768"/>
                  </a:lnTo>
                  <a:lnTo>
                    <a:pt x="1250111" y="57683"/>
                  </a:lnTo>
                  <a:lnTo>
                    <a:pt x="1185646" y="57683"/>
                  </a:lnTo>
                  <a:lnTo>
                    <a:pt x="1185646" y="18669"/>
                  </a:lnTo>
                  <a:lnTo>
                    <a:pt x="1252372" y="18669"/>
                  </a:lnTo>
                  <a:lnTo>
                    <a:pt x="1252372" y="0"/>
                  </a:lnTo>
                  <a:lnTo>
                    <a:pt x="1165301" y="0"/>
                  </a:lnTo>
                  <a:lnTo>
                    <a:pt x="1165301" y="133819"/>
                  </a:lnTo>
                  <a:lnTo>
                    <a:pt x="1253883" y="133819"/>
                  </a:lnTo>
                  <a:lnTo>
                    <a:pt x="1253883" y="115163"/>
                  </a:lnTo>
                  <a:close/>
                </a:path>
                <a:path w="1374139" h="388620">
                  <a:moveTo>
                    <a:pt x="1354455" y="251269"/>
                  </a:moveTo>
                  <a:lnTo>
                    <a:pt x="1326553" y="251269"/>
                  </a:lnTo>
                  <a:lnTo>
                    <a:pt x="1286789" y="361149"/>
                  </a:lnTo>
                  <a:lnTo>
                    <a:pt x="1259979" y="287070"/>
                  </a:lnTo>
                  <a:lnTo>
                    <a:pt x="1247013" y="251269"/>
                  </a:lnTo>
                  <a:lnTo>
                    <a:pt x="1219123" y="251269"/>
                  </a:lnTo>
                  <a:lnTo>
                    <a:pt x="1219123" y="385076"/>
                  </a:lnTo>
                  <a:lnTo>
                    <a:pt x="1239481" y="385076"/>
                  </a:lnTo>
                  <a:lnTo>
                    <a:pt x="1239481" y="287070"/>
                  </a:lnTo>
                  <a:lnTo>
                    <a:pt x="1275473" y="384898"/>
                  </a:lnTo>
                  <a:lnTo>
                    <a:pt x="1298092" y="384898"/>
                  </a:lnTo>
                  <a:lnTo>
                    <a:pt x="1306830" y="361149"/>
                  </a:lnTo>
                  <a:lnTo>
                    <a:pt x="1334096" y="287070"/>
                  </a:lnTo>
                  <a:lnTo>
                    <a:pt x="1334096" y="385076"/>
                  </a:lnTo>
                  <a:lnTo>
                    <a:pt x="1354455" y="385076"/>
                  </a:lnTo>
                  <a:lnTo>
                    <a:pt x="1354455" y="287070"/>
                  </a:lnTo>
                  <a:lnTo>
                    <a:pt x="1354455" y="251269"/>
                  </a:lnTo>
                  <a:close/>
                </a:path>
                <a:path w="1374139" h="388620">
                  <a:moveTo>
                    <a:pt x="1373530" y="0"/>
                  </a:moveTo>
                  <a:lnTo>
                    <a:pt x="1350162" y="0"/>
                  </a:lnTo>
                  <a:lnTo>
                    <a:pt x="1316240" y="59753"/>
                  </a:lnTo>
                  <a:lnTo>
                    <a:pt x="1282496" y="0"/>
                  </a:lnTo>
                  <a:lnTo>
                    <a:pt x="1259128" y="0"/>
                  </a:lnTo>
                  <a:lnTo>
                    <a:pt x="1306055" y="80111"/>
                  </a:lnTo>
                  <a:lnTo>
                    <a:pt x="1306055" y="133819"/>
                  </a:lnTo>
                  <a:lnTo>
                    <a:pt x="1326413" y="133819"/>
                  </a:lnTo>
                  <a:lnTo>
                    <a:pt x="1326413" y="80111"/>
                  </a:lnTo>
                  <a:lnTo>
                    <a:pt x="1338389" y="59753"/>
                  </a:lnTo>
                  <a:lnTo>
                    <a:pt x="13735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694972" y="3192773"/>
              <a:ext cx="12145645" cy="4950460"/>
            </a:xfrm>
            <a:custGeom>
              <a:avLst/>
              <a:gdLst/>
              <a:ahLst/>
              <a:cxnLst/>
              <a:rect l="l" t="t" r="r" b="b"/>
              <a:pathLst>
                <a:path w="12145644" h="4950459">
                  <a:moveTo>
                    <a:pt x="1716697" y="2982874"/>
                  </a:moveTo>
                  <a:lnTo>
                    <a:pt x="1552562" y="2982874"/>
                  </a:lnTo>
                  <a:lnTo>
                    <a:pt x="1552562" y="3228213"/>
                  </a:lnTo>
                  <a:lnTo>
                    <a:pt x="1597482" y="3228213"/>
                  </a:lnTo>
                  <a:lnTo>
                    <a:pt x="1597482" y="3127654"/>
                  </a:lnTo>
                  <a:lnTo>
                    <a:pt x="1710474" y="3127654"/>
                  </a:lnTo>
                  <a:lnTo>
                    <a:pt x="1710474" y="3088957"/>
                  </a:lnTo>
                  <a:lnTo>
                    <a:pt x="1597482" y="3088957"/>
                  </a:lnTo>
                  <a:lnTo>
                    <a:pt x="1597482" y="3021927"/>
                  </a:lnTo>
                  <a:lnTo>
                    <a:pt x="1716697" y="3021927"/>
                  </a:lnTo>
                  <a:lnTo>
                    <a:pt x="1716697" y="2996704"/>
                  </a:lnTo>
                  <a:lnTo>
                    <a:pt x="1716697" y="2982874"/>
                  </a:lnTo>
                  <a:close/>
                </a:path>
                <a:path w="12145644" h="4950459">
                  <a:moveTo>
                    <a:pt x="1755127" y="0"/>
                  </a:moveTo>
                  <a:lnTo>
                    <a:pt x="0" y="0"/>
                  </a:lnTo>
                  <a:lnTo>
                    <a:pt x="0" y="388670"/>
                  </a:lnTo>
                  <a:lnTo>
                    <a:pt x="643750" y="388670"/>
                  </a:lnTo>
                  <a:lnTo>
                    <a:pt x="643750" y="2155952"/>
                  </a:lnTo>
                  <a:lnTo>
                    <a:pt x="1108341" y="2155952"/>
                  </a:lnTo>
                  <a:lnTo>
                    <a:pt x="1108341" y="388670"/>
                  </a:lnTo>
                  <a:lnTo>
                    <a:pt x="1755127" y="388670"/>
                  </a:lnTo>
                  <a:lnTo>
                    <a:pt x="1755127" y="0"/>
                  </a:lnTo>
                  <a:close/>
                </a:path>
                <a:path w="12145644" h="4950459">
                  <a:moveTo>
                    <a:pt x="1941855" y="3228213"/>
                  </a:moveTo>
                  <a:lnTo>
                    <a:pt x="1920913" y="3170161"/>
                  </a:lnTo>
                  <a:lnTo>
                    <a:pt x="1907095" y="3131807"/>
                  </a:lnTo>
                  <a:lnTo>
                    <a:pt x="1869719" y="3028137"/>
                  </a:lnTo>
                  <a:lnTo>
                    <a:pt x="1861337" y="3004909"/>
                  </a:lnTo>
                  <a:lnTo>
                    <a:pt x="1861337" y="3131807"/>
                  </a:lnTo>
                  <a:lnTo>
                    <a:pt x="1790509" y="3131807"/>
                  </a:lnTo>
                  <a:lnTo>
                    <a:pt x="1826094" y="3028137"/>
                  </a:lnTo>
                  <a:lnTo>
                    <a:pt x="1861337" y="3131807"/>
                  </a:lnTo>
                  <a:lnTo>
                    <a:pt x="1861337" y="3004909"/>
                  </a:lnTo>
                  <a:lnTo>
                    <a:pt x="1853387" y="2982874"/>
                  </a:lnTo>
                  <a:lnTo>
                    <a:pt x="1798447" y="2982874"/>
                  </a:lnTo>
                  <a:lnTo>
                    <a:pt x="1709991" y="3228213"/>
                  </a:lnTo>
                  <a:lnTo>
                    <a:pt x="1756981" y="3228213"/>
                  </a:lnTo>
                  <a:lnTo>
                    <a:pt x="1777377" y="3170161"/>
                  </a:lnTo>
                  <a:lnTo>
                    <a:pt x="1874469" y="3170161"/>
                  </a:lnTo>
                  <a:lnTo>
                    <a:pt x="1894852" y="3228213"/>
                  </a:lnTo>
                  <a:lnTo>
                    <a:pt x="1941855" y="3228213"/>
                  </a:lnTo>
                  <a:close/>
                </a:path>
                <a:path w="12145644" h="4950459">
                  <a:moveTo>
                    <a:pt x="2159050" y="3228213"/>
                  </a:moveTo>
                  <a:lnTo>
                    <a:pt x="2152827" y="3157372"/>
                  </a:lnTo>
                  <a:lnTo>
                    <a:pt x="2130882" y="3119856"/>
                  </a:lnTo>
                  <a:lnTo>
                    <a:pt x="2124379" y="3117291"/>
                  </a:lnTo>
                  <a:lnTo>
                    <a:pt x="2122424" y="3116516"/>
                  </a:lnTo>
                  <a:lnTo>
                    <a:pt x="2114321" y="3114865"/>
                  </a:lnTo>
                  <a:lnTo>
                    <a:pt x="2117229" y="3114014"/>
                  </a:lnTo>
                  <a:lnTo>
                    <a:pt x="2117636" y="3113836"/>
                  </a:lnTo>
                  <a:lnTo>
                    <a:pt x="2142934" y="3096209"/>
                  </a:lnTo>
                  <a:lnTo>
                    <a:pt x="2145766" y="3092780"/>
                  </a:lnTo>
                  <a:lnTo>
                    <a:pt x="2156968" y="3056483"/>
                  </a:lnTo>
                  <a:lnTo>
                    <a:pt x="2156307" y="3045612"/>
                  </a:lnTo>
                  <a:lnTo>
                    <a:pt x="2154301" y="3035490"/>
                  </a:lnTo>
                  <a:lnTo>
                    <a:pt x="2150948" y="3026092"/>
                  </a:lnTo>
                  <a:lnTo>
                    <a:pt x="2148687" y="3021927"/>
                  </a:lnTo>
                  <a:lnTo>
                    <a:pt x="2146262" y="3017431"/>
                  </a:lnTo>
                  <a:lnTo>
                    <a:pt x="2116201" y="2991866"/>
                  </a:lnTo>
                  <a:lnTo>
                    <a:pt x="2110676" y="2989732"/>
                  </a:lnTo>
                  <a:lnTo>
                    <a:pt x="2110676" y="3059239"/>
                  </a:lnTo>
                  <a:lnTo>
                    <a:pt x="2109952" y="3067558"/>
                  </a:lnTo>
                  <a:lnTo>
                    <a:pt x="2077110" y="3095612"/>
                  </a:lnTo>
                  <a:lnTo>
                    <a:pt x="2067483" y="3096209"/>
                  </a:lnTo>
                  <a:lnTo>
                    <a:pt x="2012530" y="3096209"/>
                  </a:lnTo>
                  <a:lnTo>
                    <a:pt x="2012530" y="3021927"/>
                  </a:lnTo>
                  <a:lnTo>
                    <a:pt x="2065401" y="3021927"/>
                  </a:lnTo>
                  <a:lnTo>
                    <a:pt x="2104059" y="3036951"/>
                  </a:lnTo>
                  <a:lnTo>
                    <a:pt x="2110676" y="3059239"/>
                  </a:lnTo>
                  <a:lnTo>
                    <a:pt x="2110676" y="2989732"/>
                  </a:lnTo>
                  <a:lnTo>
                    <a:pt x="2106066" y="2987929"/>
                  </a:lnTo>
                  <a:lnTo>
                    <a:pt x="2095030" y="2985122"/>
                  </a:lnTo>
                  <a:lnTo>
                    <a:pt x="2083092" y="2983433"/>
                  </a:lnTo>
                  <a:lnTo>
                    <a:pt x="2070239" y="2982874"/>
                  </a:lnTo>
                  <a:lnTo>
                    <a:pt x="1967611" y="2982874"/>
                  </a:lnTo>
                  <a:lnTo>
                    <a:pt x="1967611" y="3228213"/>
                  </a:lnTo>
                  <a:lnTo>
                    <a:pt x="2012530" y="3228213"/>
                  </a:lnTo>
                  <a:lnTo>
                    <a:pt x="2012530" y="3135604"/>
                  </a:lnTo>
                  <a:lnTo>
                    <a:pt x="2071281" y="3135604"/>
                  </a:lnTo>
                  <a:lnTo>
                    <a:pt x="2107565" y="3154261"/>
                  </a:lnTo>
                  <a:lnTo>
                    <a:pt x="2108250" y="3163938"/>
                  </a:lnTo>
                  <a:lnTo>
                    <a:pt x="2113432" y="3228213"/>
                  </a:lnTo>
                  <a:lnTo>
                    <a:pt x="2159050" y="3228213"/>
                  </a:lnTo>
                  <a:close/>
                </a:path>
                <a:path w="12145644" h="4950459">
                  <a:moveTo>
                    <a:pt x="2373782" y="3189160"/>
                  </a:moveTo>
                  <a:lnTo>
                    <a:pt x="2250770" y="3189160"/>
                  </a:lnTo>
                  <a:lnTo>
                    <a:pt x="2250770" y="3124543"/>
                  </a:lnTo>
                  <a:lnTo>
                    <a:pt x="2366873" y="3124543"/>
                  </a:lnTo>
                  <a:lnTo>
                    <a:pt x="2366873" y="3085846"/>
                  </a:lnTo>
                  <a:lnTo>
                    <a:pt x="2250770" y="3085846"/>
                  </a:lnTo>
                  <a:lnTo>
                    <a:pt x="2250770" y="3021927"/>
                  </a:lnTo>
                  <a:lnTo>
                    <a:pt x="2371013" y="3021927"/>
                  </a:lnTo>
                  <a:lnTo>
                    <a:pt x="2371013" y="2982874"/>
                  </a:lnTo>
                  <a:lnTo>
                    <a:pt x="2205850" y="2982874"/>
                  </a:lnTo>
                  <a:lnTo>
                    <a:pt x="2205850" y="3228213"/>
                  </a:lnTo>
                  <a:lnTo>
                    <a:pt x="2373782" y="3228213"/>
                  </a:lnTo>
                  <a:lnTo>
                    <a:pt x="2373782" y="3189160"/>
                  </a:lnTo>
                  <a:close/>
                </a:path>
                <a:path w="12145644" h="4950459">
                  <a:moveTo>
                    <a:pt x="2618511" y="3228213"/>
                  </a:moveTo>
                  <a:lnTo>
                    <a:pt x="2542590" y="3121444"/>
                  </a:lnTo>
                  <a:lnTo>
                    <a:pt x="2523667" y="3094837"/>
                  </a:lnTo>
                  <a:lnTo>
                    <a:pt x="2520721" y="3090684"/>
                  </a:lnTo>
                  <a:lnTo>
                    <a:pt x="2612631" y="2982874"/>
                  </a:lnTo>
                  <a:lnTo>
                    <a:pt x="2559418" y="2982874"/>
                  </a:lnTo>
                  <a:lnTo>
                    <a:pt x="2463355" y="3094837"/>
                  </a:lnTo>
                  <a:lnTo>
                    <a:pt x="2463355" y="2982874"/>
                  </a:lnTo>
                  <a:lnTo>
                    <a:pt x="2418435" y="2982874"/>
                  </a:lnTo>
                  <a:lnTo>
                    <a:pt x="2418435" y="3228213"/>
                  </a:lnTo>
                  <a:lnTo>
                    <a:pt x="2463355" y="3228213"/>
                  </a:lnTo>
                  <a:lnTo>
                    <a:pt x="2463355" y="3152876"/>
                  </a:lnTo>
                  <a:lnTo>
                    <a:pt x="2491003" y="3121444"/>
                  </a:lnTo>
                  <a:lnTo>
                    <a:pt x="2567025" y="3228213"/>
                  </a:lnTo>
                  <a:lnTo>
                    <a:pt x="2618511" y="3228213"/>
                  </a:lnTo>
                  <a:close/>
                </a:path>
                <a:path w="12145644" h="4950459">
                  <a:moveTo>
                    <a:pt x="2815158" y="3189160"/>
                  </a:moveTo>
                  <a:lnTo>
                    <a:pt x="2692146" y="3189160"/>
                  </a:lnTo>
                  <a:lnTo>
                    <a:pt x="2692146" y="3124543"/>
                  </a:lnTo>
                  <a:lnTo>
                    <a:pt x="2808249" y="3124543"/>
                  </a:lnTo>
                  <a:lnTo>
                    <a:pt x="2808249" y="3085846"/>
                  </a:lnTo>
                  <a:lnTo>
                    <a:pt x="2692146" y="3085846"/>
                  </a:lnTo>
                  <a:lnTo>
                    <a:pt x="2692146" y="3021927"/>
                  </a:lnTo>
                  <a:lnTo>
                    <a:pt x="2812389" y="3021927"/>
                  </a:lnTo>
                  <a:lnTo>
                    <a:pt x="2812389" y="2982874"/>
                  </a:lnTo>
                  <a:lnTo>
                    <a:pt x="2647226" y="2982874"/>
                  </a:lnTo>
                  <a:lnTo>
                    <a:pt x="2647226" y="3228213"/>
                  </a:lnTo>
                  <a:lnTo>
                    <a:pt x="2815158" y="3228213"/>
                  </a:lnTo>
                  <a:lnTo>
                    <a:pt x="2815158" y="3189160"/>
                  </a:lnTo>
                  <a:close/>
                </a:path>
                <a:path w="12145644" h="4950459">
                  <a:moveTo>
                    <a:pt x="3039656" y="2982874"/>
                  </a:moveTo>
                  <a:lnTo>
                    <a:pt x="2989199" y="2982874"/>
                  </a:lnTo>
                  <a:lnTo>
                    <a:pt x="2931503" y="3087230"/>
                  </a:lnTo>
                  <a:lnTo>
                    <a:pt x="2873451" y="2982874"/>
                  </a:lnTo>
                  <a:lnTo>
                    <a:pt x="2822994" y="2982874"/>
                  </a:lnTo>
                  <a:lnTo>
                    <a:pt x="2908693" y="3131464"/>
                  </a:lnTo>
                  <a:lnTo>
                    <a:pt x="2908693" y="3228213"/>
                  </a:lnTo>
                  <a:lnTo>
                    <a:pt x="2953956" y="3228213"/>
                  </a:lnTo>
                  <a:lnTo>
                    <a:pt x="2953956" y="3131464"/>
                  </a:lnTo>
                  <a:lnTo>
                    <a:pt x="2979470" y="3087230"/>
                  </a:lnTo>
                  <a:lnTo>
                    <a:pt x="3039656" y="2982874"/>
                  </a:lnTo>
                  <a:close/>
                </a:path>
                <a:path w="12145644" h="4950459">
                  <a:moveTo>
                    <a:pt x="3385934" y="2155952"/>
                  </a:moveTo>
                  <a:lnTo>
                    <a:pt x="3385870" y="1106309"/>
                  </a:lnTo>
                  <a:lnTo>
                    <a:pt x="3384156" y="1049718"/>
                  </a:lnTo>
                  <a:lnTo>
                    <a:pt x="3378847" y="993292"/>
                  </a:lnTo>
                  <a:lnTo>
                    <a:pt x="3369983" y="939050"/>
                  </a:lnTo>
                  <a:lnTo>
                    <a:pt x="3357626" y="887158"/>
                  </a:lnTo>
                  <a:lnTo>
                    <a:pt x="3346793" y="853262"/>
                  </a:lnTo>
                  <a:lnTo>
                    <a:pt x="3341649" y="837158"/>
                  </a:lnTo>
                  <a:lnTo>
                    <a:pt x="3322167" y="789495"/>
                  </a:lnTo>
                  <a:lnTo>
                    <a:pt x="3300234" y="744626"/>
                  </a:lnTo>
                  <a:lnTo>
                    <a:pt x="3274923" y="703122"/>
                  </a:lnTo>
                  <a:lnTo>
                    <a:pt x="3246247" y="664997"/>
                  </a:lnTo>
                  <a:lnTo>
                    <a:pt x="3214192" y="630250"/>
                  </a:lnTo>
                  <a:lnTo>
                    <a:pt x="3178772" y="598868"/>
                  </a:lnTo>
                  <a:lnTo>
                    <a:pt x="3139973" y="570865"/>
                  </a:lnTo>
                  <a:lnTo>
                    <a:pt x="3097796" y="546747"/>
                  </a:lnTo>
                  <a:lnTo>
                    <a:pt x="3052241" y="527011"/>
                  </a:lnTo>
                  <a:lnTo>
                    <a:pt x="3003321" y="511657"/>
                  </a:lnTo>
                  <a:lnTo>
                    <a:pt x="2951022" y="500684"/>
                  </a:lnTo>
                  <a:lnTo>
                    <a:pt x="2895358" y="494106"/>
                  </a:lnTo>
                  <a:lnTo>
                    <a:pt x="2836316" y="491921"/>
                  </a:lnTo>
                  <a:lnTo>
                    <a:pt x="2786024" y="493737"/>
                  </a:lnTo>
                  <a:lnTo>
                    <a:pt x="2737205" y="499198"/>
                  </a:lnTo>
                  <a:lnTo>
                    <a:pt x="2689834" y="508317"/>
                  </a:lnTo>
                  <a:lnTo>
                    <a:pt x="2643911" y="521068"/>
                  </a:lnTo>
                  <a:lnTo>
                    <a:pt x="2599461" y="537464"/>
                  </a:lnTo>
                  <a:lnTo>
                    <a:pt x="2558288" y="557504"/>
                  </a:lnTo>
                  <a:lnTo>
                    <a:pt x="2519781" y="581190"/>
                  </a:lnTo>
                  <a:lnTo>
                    <a:pt x="2483955" y="608520"/>
                  </a:lnTo>
                  <a:lnTo>
                    <a:pt x="2450795" y="639495"/>
                  </a:lnTo>
                  <a:lnTo>
                    <a:pt x="2420302" y="674116"/>
                  </a:lnTo>
                  <a:lnTo>
                    <a:pt x="2394191" y="712609"/>
                  </a:lnTo>
                  <a:lnTo>
                    <a:pt x="2386901" y="726440"/>
                  </a:lnTo>
                  <a:lnTo>
                    <a:pt x="2386901" y="0"/>
                  </a:lnTo>
                  <a:lnTo>
                    <a:pt x="1931416" y="0"/>
                  </a:lnTo>
                  <a:lnTo>
                    <a:pt x="1931416" y="2155952"/>
                  </a:lnTo>
                  <a:lnTo>
                    <a:pt x="2386901" y="2155952"/>
                  </a:lnTo>
                  <a:lnTo>
                    <a:pt x="2386901" y="1229804"/>
                  </a:lnTo>
                  <a:lnTo>
                    <a:pt x="2389098" y="1169657"/>
                  </a:lnTo>
                  <a:lnTo>
                    <a:pt x="2395677" y="1114742"/>
                  </a:lnTo>
                  <a:lnTo>
                    <a:pt x="2406637" y="1065072"/>
                  </a:lnTo>
                  <a:lnTo>
                    <a:pt x="2421991" y="1020610"/>
                  </a:lnTo>
                  <a:lnTo>
                    <a:pt x="2441727" y="981392"/>
                  </a:lnTo>
                  <a:lnTo>
                    <a:pt x="2465857" y="947394"/>
                  </a:lnTo>
                  <a:lnTo>
                    <a:pt x="2499868" y="913511"/>
                  </a:lnTo>
                  <a:lnTo>
                    <a:pt x="2538730" y="887158"/>
                  </a:lnTo>
                  <a:lnTo>
                    <a:pt x="2582456" y="868324"/>
                  </a:lnTo>
                  <a:lnTo>
                    <a:pt x="2631046" y="857034"/>
                  </a:lnTo>
                  <a:lnTo>
                    <a:pt x="2684488" y="853262"/>
                  </a:lnTo>
                  <a:lnTo>
                    <a:pt x="2736443" y="857034"/>
                  </a:lnTo>
                  <a:lnTo>
                    <a:pt x="2735262" y="857034"/>
                  </a:lnTo>
                  <a:lnTo>
                    <a:pt x="2778734" y="867841"/>
                  </a:lnTo>
                  <a:lnTo>
                    <a:pt x="2816390" y="886066"/>
                  </a:lnTo>
                  <a:lnTo>
                    <a:pt x="2847733" y="911567"/>
                  </a:lnTo>
                  <a:lnTo>
                    <a:pt x="2872752" y="944359"/>
                  </a:lnTo>
                  <a:lnTo>
                    <a:pt x="2904807" y="1015212"/>
                  </a:lnTo>
                  <a:lnTo>
                    <a:pt x="2916021" y="1058240"/>
                  </a:lnTo>
                  <a:lnTo>
                    <a:pt x="2924035" y="1106309"/>
                  </a:lnTo>
                  <a:lnTo>
                    <a:pt x="2928848" y="1159459"/>
                  </a:lnTo>
                  <a:lnTo>
                    <a:pt x="2930448" y="1217650"/>
                  </a:lnTo>
                  <a:lnTo>
                    <a:pt x="2930448" y="2155952"/>
                  </a:lnTo>
                  <a:lnTo>
                    <a:pt x="3385934" y="2155952"/>
                  </a:lnTo>
                  <a:close/>
                </a:path>
                <a:path w="12145644" h="4950459">
                  <a:moveTo>
                    <a:pt x="5313032" y="1843189"/>
                  </a:moveTo>
                  <a:lnTo>
                    <a:pt x="5267477" y="1843189"/>
                  </a:lnTo>
                  <a:lnTo>
                    <a:pt x="5246040" y="1841855"/>
                  </a:lnTo>
                  <a:lnTo>
                    <a:pt x="5197640" y="1821929"/>
                  </a:lnTo>
                  <a:lnTo>
                    <a:pt x="5185359" y="1797634"/>
                  </a:lnTo>
                  <a:lnTo>
                    <a:pt x="5181701" y="1786255"/>
                  </a:lnTo>
                  <a:lnTo>
                    <a:pt x="5177714" y="1759864"/>
                  </a:lnTo>
                  <a:lnTo>
                    <a:pt x="5176380" y="1727796"/>
                  </a:lnTo>
                  <a:lnTo>
                    <a:pt x="5176380" y="1427175"/>
                  </a:lnTo>
                  <a:lnTo>
                    <a:pt x="5176380" y="1172108"/>
                  </a:lnTo>
                  <a:lnTo>
                    <a:pt x="5174856" y="1112710"/>
                  </a:lnTo>
                  <a:lnTo>
                    <a:pt x="5170322" y="1056716"/>
                  </a:lnTo>
                  <a:lnTo>
                    <a:pt x="5162715" y="1002626"/>
                  </a:lnTo>
                  <a:lnTo>
                    <a:pt x="5151894" y="950468"/>
                  </a:lnTo>
                  <a:lnTo>
                    <a:pt x="5138115" y="901700"/>
                  </a:lnTo>
                  <a:lnTo>
                    <a:pt x="5121275" y="855599"/>
                  </a:lnTo>
                  <a:lnTo>
                    <a:pt x="5106289" y="822896"/>
                  </a:lnTo>
                  <a:lnTo>
                    <a:pt x="5101374" y="812165"/>
                  </a:lnTo>
                  <a:lnTo>
                    <a:pt x="5078412" y="771385"/>
                  </a:lnTo>
                  <a:lnTo>
                    <a:pt x="5052390" y="733259"/>
                  </a:lnTo>
                  <a:lnTo>
                    <a:pt x="5023294" y="697801"/>
                  </a:lnTo>
                  <a:lnTo>
                    <a:pt x="4991151" y="664997"/>
                  </a:lnTo>
                  <a:lnTo>
                    <a:pt x="4959528" y="637349"/>
                  </a:lnTo>
                  <a:lnTo>
                    <a:pt x="4925365" y="612114"/>
                  </a:lnTo>
                  <a:lnTo>
                    <a:pt x="4888674" y="589280"/>
                  </a:lnTo>
                  <a:lnTo>
                    <a:pt x="4849444" y="568845"/>
                  </a:lnTo>
                  <a:lnTo>
                    <a:pt x="4807699" y="550811"/>
                  </a:lnTo>
                  <a:lnTo>
                    <a:pt x="4786731" y="543420"/>
                  </a:lnTo>
                  <a:lnTo>
                    <a:pt x="4786731" y="1854479"/>
                  </a:lnTo>
                  <a:lnTo>
                    <a:pt x="4785360" y="1816900"/>
                  </a:lnTo>
                  <a:lnTo>
                    <a:pt x="4786719" y="1853996"/>
                  </a:lnTo>
                  <a:lnTo>
                    <a:pt x="4786731" y="1854479"/>
                  </a:lnTo>
                  <a:lnTo>
                    <a:pt x="4786731" y="543420"/>
                  </a:lnTo>
                  <a:lnTo>
                    <a:pt x="4716602" y="521970"/>
                  </a:lnTo>
                  <a:lnTo>
                    <a:pt x="4667250" y="511149"/>
                  </a:lnTo>
                  <a:lnTo>
                    <a:pt x="4615383" y="502729"/>
                  </a:lnTo>
                  <a:lnTo>
                    <a:pt x="4560976" y="496722"/>
                  </a:lnTo>
                  <a:lnTo>
                    <a:pt x="4504042" y="493115"/>
                  </a:lnTo>
                  <a:lnTo>
                    <a:pt x="4444568" y="491921"/>
                  </a:lnTo>
                  <a:lnTo>
                    <a:pt x="4385259" y="493115"/>
                  </a:lnTo>
                  <a:lnTo>
                    <a:pt x="4386846" y="493115"/>
                  </a:lnTo>
                  <a:lnTo>
                    <a:pt x="4332643" y="496531"/>
                  </a:lnTo>
                  <a:lnTo>
                    <a:pt x="4279697" y="502310"/>
                  </a:lnTo>
                  <a:lnTo>
                    <a:pt x="4228757" y="510387"/>
                  </a:lnTo>
                  <a:lnTo>
                    <a:pt x="4179811" y="520776"/>
                  </a:lnTo>
                  <a:lnTo>
                    <a:pt x="4132884" y="533476"/>
                  </a:lnTo>
                  <a:lnTo>
                    <a:pt x="4087965" y="548487"/>
                  </a:lnTo>
                  <a:lnTo>
                    <a:pt x="4045051" y="565797"/>
                  </a:lnTo>
                  <a:lnTo>
                    <a:pt x="4004145" y="585419"/>
                  </a:lnTo>
                  <a:lnTo>
                    <a:pt x="3965244" y="607352"/>
                  </a:lnTo>
                  <a:lnTo>
                    <a:pt x="3928364" y="631596"/>
                  </a:lnTo>
                  <a:lnTo>
                    <a:pt x="3890975" y="660234"/>
                  </a:lnTo>
                  <a:lnTo>
                    <a:pt x="3856571" y="691476"/>
                  </a:lnTo>
                  <a:lnTo>
                    <a:pt x="3825151" y="725335"/>
                  </a:lnTo>
                  <a:lnTo>
                    <a:pt x="3796690" y="761809"/>
                  </a:lnTo>
                  <a:lnTo>
                    <a:pt x="3771214" y="800887"/>
                  </a:lnTo>
                  <a:lnTo>
                    <a:pt x="3748709" y="842581"/>
                  </a:lnTo>
                  <a:lnTo>
                    <a:pt x="3729190" y="886879"/>
                  </a:lnTo>
                  <a:lnTo>
                    <a:pt x="3712641" y="933792"/>
                  </a:lnTo>
                  <a:lnTo>
                    <a:pt x="3699065" y="983322"/>
                  </a:lnTo>
                  <a:lnTo>
                    <a:pt x="3688473" y="1035456"/>
                  </a:lnTo>
                  <a:lnTo>
                    <a:pt x="4146994" y="1056716"/>
                  </a:lnTo>
                  <a:lnTo>
                    <a:pt x="4160850" y="1002626"/>
                  </a:lnTo>
                  <a:lnTo>
                    <a:pt x="4181157" y="955751"/>
                  </a:lnTo>
                  <a:lnTo>
                    <a:pt x="4207916" y="916089"/>
                  </a:lnTo>
                  <a:lnTo>
                    <a:pt x="4241127" y="883627"/>
                  </a:lnTo>
                  <a:lnTo>
                    <a:pt x="4281170" y="857059"/>
                  </a:lnTo>
                  <a:lnTo>
                    <a:pt x="4328426" y="838085"/>
                  </a:lnTo>
                  <a:lnTo>
                    <a:pt x="4382897" y="826693"/>
                  </a:lnTo>
                  <a:lnTo>
                    <a:pt x="4444568" y="822896"/>
                  </a:lnTo>
                  <a:lnTo>
                    <a:pt x="4495470" y="826185"/>
                  </a:lnTo>
                  <a:lnTo>
                    <a:pt x="4541253" y="836015"/>
                  </a:lnTo>
                  <a:lnTo>
                    <a:pt x="4581944" y="852411"/>
                  </a:lnTo>
                  <a:lnTo>
                    <a:pt x="4617529" y="875372"/>
                  </a:lnTo>
                  <a:lnTo>
                    <a:pt x="4648022" y="904887"/>
                  </a:lnTo>
                  <a:lnTo>
                    <a:pt x="4674260" y="939622"/>
                  </a:lnTo>
                  <a:lnTo>
                    <a:pt x="4694669" y="980681"/>
                  </a:lnTo>
                  <a:lnTo>
                    <a:pt x="4709236" y="1028052"/>
                  </a:lnTo>
                  <a:lnTo>
                    <a:pt x="4717986" y="1081735"/>
                  </a:lnTo>
                  <a:lnTo>
                    <a:pt x="4720895" y="1141742"/>
                  </a:lnTo>
                  <a:lnTo>
                    <a:pt x="4720895" y="1427175"/>
                  </a:lnTo>
                  <a:lnTo>
                    <a:pt x="4720895" y="1506131"/>
                  </a:lnTo>
                  <a:lnTo>
                    <a:pt x="4717859" y="1561922"/>
                  </a:lnTo>
                  <a:lnTo>
                    <a:pt x="4708753" y="1613928"/>
                  </a:lnTo>
                  <a:lnTo>
                    <a:pt x="4693564" y="1662125"/>
                  </a:lnTo>
                  <a:lnTo>
                    <a:pt x="4672317" y="1706537"/>
                  </a:lnTo>
                  <a:lnTo>
                    <a:pt x="4645749" y="1746580"/>
                  </a:lnTo>
                  <a:lnTo>
                    <a:pt x="4614621" y="1781695"/>
                  </a:lnTo>
                  <a:lnTo>
                    <a:pt x="4578947" y="1811870"/>
                  </a:lnTo>
                  <a:lnTo>
                    <a:pt x="4538700" y="1837105"/>
                  </a:lnTo>
                  <a:lnTo>
                    <a:pt x="4494492" y="1855711"/>
                  </a:lnTo>
                  <a:lnTo>
                    <a:pt x="4446854" y="1868995"/>
                  </a:lnTo>
                  <a:lnTo>
                    <a:pt x="4395800" y="1876971"/>
                  </a:lnTo>
                  <a:lnTo>
                    <a:pt x="4341330" y="1879625"/>
                  </a:lnTo>
                  <a:lnTo>
                    <a:pt x="4292739" y="1876780"/>
                  </a:lnTo>
                  <a:lnTo>
                    <a:pt x="4250233" y="1868233"/>
                  </a:lnTo>
                  <a:lnTo>
                    <a:pt x="4213796" y="1853996"/>
                  </a:lnTo>
                  <a:lnTo>
                    <a:pt x="4159516" y="1809026"/>
                  </a:lnTo>
                  <a:lnTo>
                    <a:pt x="4132186" y="1745259"/>
                  </a:lnTo>
                  <a:lnTo>
                    <a:pt x="4128770" y="1706537"/>
                  </a:lnTo>
                  <a:lnTo>
                    <a:pt x="4132186" y="1668957"/>
                  </a:lnTo>
                  <a:lnTo>
                    <a:pt x="4159516" y="1605191"/>
                  </a:lnTo>
                  <a:lnTo>
                    <a:pt x="4215498" y="1555089"/>
                  </a:lnTo>
                  <a:lnTo>
                    <a:pt x="4254030" y="1534972"/>
                  </a:lnTo>
                  <a:lnTo>
                    <a:pt x="4299013" y="1518653"/>
                  </a:lnTo>
                  <a:lnTo>
                    <a:pt x="4350436" y="1506131"/>
                  </a:lnTo>
                  <a:lnTo>
                    <a:pt x="4720895" y="1427175"/>
                  </a:lnTo>
                  <a:lnTo>
                    <a:pt x="4720895" y="1141742"/>
                  </a:lnTo>
                  <a:lnTo>
                    <a:pt x="4195572" y="1244981"/>
                  </a:lnTo>
                  <a:lnTo>
                    <a:pt x="4138447" y="1257922"/>
                  </a:lnTo>
                  <a:lnTo>
                    <a:pt x="4084459" y="1272425"/>
                  </a:lnTo>
                  <a:lnTo>
                    <a:pt x="4033621" y="1288503"/>
                  </a:lnTo>
                  <a:lnTo>
                    <a:pt x="3985945" y="1306169"/>
                  </a:lnTo>
                  <a:lnTo>
                    <a:pt x="3941407" y="1325397"/>
                  </a:lnTo>
                  <a:lnTo>
                    <a:pt x="3900017" y="1346200"/>
                  </a:lnTo>
                  <a:lnTo>
                    <a:pt x="3861778" y="1368577"/>
                  </a:lnTo>
                  <a:lnTo>
                    <a:pt x="3826687" y="1392542"/>
                  </a:lnTo>
                  <a:lnTo>
                    <a:pt x="3794747" y="1418069"/>
                  </a:lnTo>
                  <a:lnTo>
                    <a:pt x="3759301" y="1453083"/>
                  </a:lnTo>
                  <a:lnTo>
                    <a:pt x="3729304" y="1492186"/>
                  </a:lnTo>
                  <a:lnTo>
                    <a:pt x="3704767" y="1535379"/>
                  </a:lnTo>
                  <a:lnTo>
                    <a:pt x="3685679" y="1582661"/>
                  </a:lnTo>
                  <a:lnTo>
                    <a:pt x="3672052" y="1634032"/>
                  </a:lnTo>
                  <a:lnTo>
                    <a:pt x="3663873" y="1689493"/>
                  </a:lnTo>
                  <a:lnTo>
                    <a:pt x="3661321" y="1745259"/>
                  </a:lnTo>
                  <a:lnTo>
                    <a:pt x="3661257" y="1746580"/>
                  </a:lnTo>
                  <a:lnTo>
                    <a:pt x="3661143" y="1749056"/>
                  </a:lnTo>
                  <a:lnTo>
                    <a:pt x="3663492" y="1797634"/>
                  </a:lnTo>
                  <a:lnTo>
                    <a:pt x="3663607" y="1800009"/>
                  </a:lnTo>
                  <a:lnTo>
                    <a:pt x="3671011" y="1848116"/>
                  </a:lnTo>
                  <a:lnTo>
                    <a:pt x="3683343" y="1893379"/>
                  </a:lnTo>
                  <a:lnTo>
                    <a:pt x="3700615" y="1935797"/>
                  </a:lnTo>
                  <a:lnTo>
                    <a:pt x="3722827" y="1975370"/>
                  </a:lnTo>
                  <a:lnTo>
                    <a:pt x="3749967" y="2012099"/>
                  </a:lnTo>
                  <a:lnTo>
                    <a:pt x="3782034" y="2045970"/>
                  </a:lnTo>
                  <a:lnTo>
                    <a:pt x="3819042" y="2076996"/>
                  </a:lnTo>
                  <a:lnTo>
                    <a:pt x="3855936" y="2101215"/>
                  </a:lnTo>
                  <a:lnTo>
                    <a:pt x="3895064" y="2122589"/>
                  </a:lnTo>
                  <a:lnTo>
                    <a:pt x="3936454" y="2141105"/>
                  </a:lnTo>
                  <a:lnTo>
                    <a:pt x="3980091" y="2156777"/>
                  </a:lnTo>
                  <a:lnTo>
                    <a:pt x="4025976" y="2169591"/>
                  </a:lnTo>
                  <a:lnTo>
                    <a:pt x="4074109" y="2179574"/>
                  </a:lnTo>
                  <a:lnTo>
                    <a:pt x="4124502" y="2186686"/>
                  </a:lnTo>
                  <a:lnTo>
                    <a:pt x="4177131" y="2190966"/>
                  </a:lnTo>
                  <a:lnTo>
                    <a:pt x="4232008" y="2192388"/>
                  </a:lnTo>
                  <a:lnTo>
                    <a:pt x="4284561" y="2191118"/>
                  </a:lnTo>
                  <a:lnTo>
                    <a:pt x="4334916" y="2187333"/>
                  </a:lnTo>
                  <a:lnTo>
                    <a:pt x="4383087" y="2180996"/>
                  </a:lnTo>
                  <a:lnTo>
                    <a:pt x="4429049" y="2172144"/>
                  </a:lnTo>
                  <a:lnTo>
                    <a:pt x="4472825" y="2160752"/>
                  </a:lnTo>
                  <a:lnTo>
                    <a:pt x="4514418" y="2146846"/>
                  </a:lnTo>
                  <a:lnTo>
                    <a:pt x="4562272" y="2127161"/>
                  </a:lnTo>
                  <a:lnTo>
                    <a:pt x="4606239" y="2104567"/>
                  </a:lnTo>
                  <a:lnTo>
                    <a:pt x="4646320" y="2079066"/>
                  </a:lnTo>
                  <a:lnTo>
                    <a:pt x="4682515" y="2050643"/>
                  </a:lnTo>
                  <a:lnTo>
                    <a:pt x="4714824" y="2019300"/>
                  </a:lnTo>
                  <a:lnTo>
                    <a:pt x="4751260" y="1976602"/>
                  </a:lnTo>
                  <a:lnTo>
                    <a:pt x="4781626" y="1930488"/>
                  </a:lnTo>
                  <a:lnTo>
                    <a:pt x="4793158" y="1906993"/>
                  </a:lnTo>
                  <a:lnTo>
                    <a:pt x="4803254" y="1952142"/>
                  </a:lnTo>
                  <a:lnTo>
                    <a:pt x="4817707" y="1992947"/>
                  </a:lnTo>
                  <a:lnTo>
                    <a:pt x="4836287" y="2028418"/>
                  </a:lnTo>
                  <a:lnTo>
                    <a:pt x="4863998" y="2065045"/>
                  </a:lnTo>
                  <a:lnTo>
                    <a:pt x="4895507" y="2095982"/>
                  </a:lnTo>
                  <a:lnTo>
                    <a:pt x="4930800" y="2121217"/>
                  </a:lnTo>
                  <a:lnTo>
                    <a:pt x="4969903" y="2140762"/>
                  </a:lnTo>
                  <a:lnTo>
                    <a:pt x="5013172" y="2155380"/>
                  </a:lnTo>
                  <a:lnTo>
                    <a:pt x="5057953" y="2165820"/>
                  </a:lnTo>
                  <a:lnTo>
                    <a:pt x="5104739" y="2172144"/>
                  </a:lnTo>
                  <a:lnTo>
                    <a:pt x="5105717" y="2172144"/>
                  </a:lnTo>
                  <a:lnTo>
                    <a:pt x="5152085" y="2174163"/>
                  </a:lnTo>
                  <a:lnTo>
                    <a:pt x="5197640" y="2172652"/>
                  </a:lnTo>
                  <a:lnTo>
                    <a:pt x="5243182" y="2168093"/>
                  </a:lnTo>
                  <a:lnTo>
                    <a:pt x="5284940" y="2162022"/>
                  </a:lnTo>
                  <a:lnTo>
                    <a:pt x="5313032" y="2155952"/>
                  </a:lnTo>
                  <a:lnTo>
                    <a:pt x="5313032" y="1843189"/>
                  </a:lnTo>
                  <a:close/>
                </a:path>
                <a:path w="12145644" h="4950459">
                  <a:moveTo>
                    <a:pt x="7006666" y="1108341"/>
                  </a:moveTo>
                  <a:lnTo>
                    <a:pt x="7005307" y="1055598"/>
                  </a:lnTo>
                  <a:lnTo>
                    <a:pt x="7001230" y="1005090"/>
                  </a:lnTo>
                  <a:lnTo>
                    <a:pt x="6994398" y="956449"/>
                  </a:lnTo>
                  <a:lnTo>
                    <a:pt x="6984860" y="910031"/>
                  </a:lnTo>
                  <a:lnTo>
                    <a:pt x="6972579" y="865720"/>
                  </a:lnTo>
                  <a:lnTo>
                    <a:pt x="6957593" y="823518"/>
                  </a:lnTo>
                  <a:lnTo>
                    <a:pt x="6939864" y="783424"/>
                  </a:lnTo>
                  <a:lnTo>
                    <a:pt x="6916915" y="738632"/>
                  </a:lnTo>
                  <a:lnTo>
                    <a:pt x="6890601" y="697395"/>
                  </a:lnTo>
                  <a:lnTo>
                    <a:pt x="6860908" y="659688"/>
                  </a:lnTo>
                  <a:lnTo>
                    <a:pt x="6827850" y="625525"/>
                  </a:lnTo>
                  <a:lnTo>
                    <a:pt x="6791414" y="594906"/>
                  </a:lnTo>
                  <a:lnTo>
                    <a:pt x="6751599" y="567829"/>
                  </a:lnTo>
                  <a:lnTo>
                    <a:pt x="6709588" y="544639"/>
                  </a:lnTo>
                  <a:lnTo>
                    <a:pt x="6664553" y="525653"/>
                  </a:lnTo>
                  <a:lnTo>
                    <a:pt x="6616471" y="510895"/>
                  </a:lnTo>
                  <a:lnTo>
                    <a:pt x="6565354" y="500354"/>
                  </a:lnTo>
                  <a:lnTo>
                    <a:pt x="6511201" y="494030"/>
                  </a:lnTo>
                  <a:lnTo>
                    <a:pt x="6454013" y="491921"/>
                  </a:lnTo>
                  <a:lnTo>
                    <a:pt x="6401422" y="493864"/>
                  </a:lnTo>
                  <a:lnTo>
                    <a:pt x="6350533" y="499694"/>
                  </a:lnTo>
                  <a:lnTo>
                    <a:pt x="6301333" y="509409"/>
                  </a:lnTo>
                  <a:lnTo>
                    <a:pt x="6253848" y="523011"/>
                  </a:lnTo>
                  <a:lnTo>
                    <a:pt x="6208052" y="540499"/>
                  </a:lnTo>
                  <a:lnTo>
                    <a:pt x="6164567" y="562368"/>
                  </a:lnTo>
                  <a:lnTo>
                    <a:pt x="6124003" y="589089"/>
                  </a:lnTo>
                  <a:lnTo>
                    <a:pt x="6086348" y="620661"/>
                  </a:lnTo>
                  <a:lnTo>
                    <a:pt x="6051613" y="657110"/>
                  </a:lnTo>
                  <a:lnTo>
                    <a:pt x="6019787" y="698398"/>
                  </a:lnTo>
                  <a:lnTo>
                    <a:pt x="5996838" y="736866"/>
                  </a:lnTo>
                  <a:lnTo>
                    <a:pt x="5976594" y="779373"/>
                  </a:lnTo>
                  <a:lnTo>
                    <a:pt x="5972137" y="791222"/>
                  </a:lnTo>
                  <a:lnTo>
                    <a:pt x="5962091" y="528358"/>
                  </a:lnTo>
                  <a:lnTo>
                    <a:pt x="5552160" y="528358"/>
                  </a:lnTo>
                  <a:lnTo>
                    <a:pt x="5552160" y="2155952"/>
                  </a:lnTo>
                  <a:lnTo>
                    <a:pt x="6007646" y="2155952"/>
                  </a:lnTo>
                  <a:lnTo>
                    <a:pt x="6007646" y="1260170"/>
                  </a:lnTo>
                  <a:lnTo>
                    <a:pt x="6009741" y="1197343"/>
                  </a:lnTo>
                  <a:lnTo>
                    <a:pt x="6016028" y="1139469"/>
                  </a:lnTo>
                  <a:lnTo>
                    <a:pt x="6026582" y="1086510"/>
                  </a:lnTo>
                  <a:lnTo>
                    <a:pt x="6041377" y="1038834"/>
                  </a:lnTo>
                  <a:lnTo>
                    <a:pt x="6060364" y="996581"/>
                  </a:lnTo>
                  <a:lnTo>
                    <a:pt x="6083554" y="959548"/>
                  </a:lnTo>
                  <a:lnTo>
                    <a:pt x="6116586" y="921283"/>
                  </a:lnTo>
                  <a:lnTo>
                    <a:pt x="6154979" y="891527"/>
                  </a:lnTo>
                  <a:lnTo>
                    <a:pt x="6198705" y="870267"/>
                  </a:lnTo>
                  <a:lnTo>
                    <a:pt x="6247777" y="857516"/>
                  </a:lnTo>
                  <a:lnTo>
                    <a:pt x="6302184" y="853262"/>
                  </a:lnTo>
                  <a:lnTo>
                    <a:pt x="6348120" y="856310"/>
                  </a:lnTo>
                  <a:lnTo>
                    <a:pt x="6388722" y="865416"/>
                  </a:lnTo>
                  <a:lnTo>
                    <a:pt x="6424028" y="880592"/>
                  </a:lnTo>
                  <a:lnTo>
                    <a:pt x="6479260" y="927468"/>
                  </a:lnTo>
                  <a:lnTo>
                    <a:pt x="6517208" y="995794"/>
                  </a:lnTo>
                  <a:lnTo>
                    <a:pt x="6529933" y="1038491"/>
                  </a:lnTo>
                  <a:lnTo>
                    <a:pt x="6539192" y="1086319"/>
                  </a:lnTo>
                  <a:lnTo>
                    <a:pt x="6539230" y="1086510"/>
                  </a:lnTo>
                  <a:lnTo>
                    <a:pt x="6545821" y="1139037"/>
                  </a:lnTo>
                  <a:lnTo>
                    <a:pt x="6545872" y="1139469"/>
                  </a:lnTo>
                  <a:lnTo>
                    <a:pt x="6549834" y="1196987"/>
                  </a:lnTo>
                  <a:lnTo>
                    <a:pt x="6549860" y="1197343"/>
                  </a:lnTo>
                  <a:lnTo>
                    <a:pt x="6551181" y="1260170"/>
                  </a:lnTo>
                  <a:lnTo>
                    <a:pt x="6551181" y="2155952"/>
                  </a:lnTo>
                  <a:lnTo>
                    <a:pt x="7006666" y="2155952"/>
                  </a:lnTo>
                  <a:lnTo>
                    <a:pt x="7006666" y="1108341"/>
                  </a:lnTo>
                  <a:close/>
                </a:path>
                <a:path w="12145644" h="4950459">
                  <a:moveTo>
                    <a:pt x="7519708" y="2757652"/>
                  </a:moveTo>
                  <a:lnTo>
                    <a:pt x="7009574" y="2757652"/>
                  </a:lnTo>
                  <a:lnTo>
                    <a:pt x="6541948" y="3626104"/>
                  </a:lnTo>
                  <a:lnTo>
                    <a:pt x="6071273" y="2757652"/>
                  </a:lnTo>
                  <a:lnTo>
                    <a:pt x="5561139" y="2757652"/>
                  </a:lnTo>
                  <a:lnTo>
                    <a:pt x="6311163" y="4075519"/>
                  </a:lnTo>
                  <a:lnTo>
                    <a:pt x="6311163" y="4913604"/>
                  </a:lnTo>
                  <a:lnTo>
                    <a:pt x="6772719" y="4913604"/>
                  </a:lnTo>
                  <a:lnTo>
                    <a:pt x="6772719" y="4075519"/>
                  </a:lnTo>
                  <a:lnTo>
                    <a:pt x="7027456" y="3626104"/>
                  </a:lnTo>
                  <a:lnTo>
                    <a:pt x="7519708" y="2757652"/>
                  </a:lnTo>
                  <a:close/>
                </a:path>
                <a:path w="12145644" h="4950459">
                  <a:moveTo>
                    <a:pt x="9006357" y="2155952"/>
                  </a:moveTo>
                  <a:lnTo>
                    <a:pt x="8531885" y="1457540"/>
                  </a:lnTo>
                  <a:lnTo>
                    <a:pt x="8356536" y="1199438"/>
                  </a:lnTo>
                  <a:lnTo>
                    <a:pt x="8359394" y="1196403"/>
                  </a:lnTo>
                  <a:lnTo>
                    <a:pt x="8988146" y="528358"/>
                  </a:lnTo>
                  <a:lnTo>
                    <a:pt x="8441563" y="528358"/>
                  </a:lnTo>
                  <a:lnTo>
                    <a:pt x="7837284" y="1196403"/>
                  </a:lnTo>
                  <a:lnTo>
                    <a:pt x="7837284" y="0"/>
                  </a:lnTo>
                  <a:lnTo>
                    <a:pt x="7381799" y="0"/>
                  </a:lnTo>
                  <a:lnTo>
                    <a:pt x="7381799" y="2155952"/>
                  </a:lnTo>
                  <a:lnTo>
                    <a:pt x="7837284" y="2155952"/>
                  </a:lnTo>
                  <a:lnTo>
                    <a:pt x="7837284" y="1697431"/>
                  </a:lnTo>
                  <a:lnTo>
                    <a:pt x="8061985" y="1457540"/>
                  </a:lnTo>
                  <a:lnTo>
                    <a:pt x="8508365" y="2155952"/>
                  </a:lnTo>
                  <a:lnTo>
                    <a:pt x="9006357" y="2155952"/>
                  </a:lnTo>
                  <a:close/>
                </a:path>
                <a:path w="12145644" h="4950459">
                  <a:moveTo>
                    <a:pt x="9048763" y="4099801"/>
                  </a:moveTo>
                  <a:lnTo>
                    <a:pt x="9047493" y="4043311"/>
                  </a:lnTo>
                  <a:lnTo>
                    <a:pt x="9043670" y="3988536"/>
                  </a:lnTo>
                  <a:lnTo>
                    <a:pt x="9037295" y="3935488"/>
                  </a:lnTo>
                  <a:lnTo>
                    <a:pt x="9028366" y="3884168"/>
                  </a:lnTo>
                  <a:lnTo>
                    <a:pt x="9016898" y="3834574"/>
                  </a:lnTo>
                  <a:lnTo>
                    <a:pt x="9002878" y="3786708"/>
                  </a:lnTo>
                  <a:lnTo>
                    <a:pt x="8986304" y="3740556"/>
                  </a:lnTo>
                  <a:lnTo>
                    <a:pt x="8967191" y="3696131"/>
                  </a:lnTo>
                  <a:lnTo>
                    <a:pt x="8945524" y="3653434"/>
                  </a:lnTo>
                  <a:lnTo>
                    <a:pt x="8918423" y="3606939"/>
                  </a:lnTo>
                  <a:lnTo>
                    <a:pt x="8888768" y="3563099"/>
                  </a:lnTo>
                  <a:lnTo>
                    <a:pt x="8856561" y="3521913"/>
                  </a:lnTo>
                  <a:lnTo>
                    <a:pt x="8821776" y="3483381"/>
                  </a:lnTo>
                  <a:lnTo>
                    <a:pt x="8784438" y="3447516"/>
                  </a:lnTo>
                  <a:lnTo>
                    <a:pt x="8744534" y="3414306"/>
                  </a:lnTo>
                  <a:lnTo>
                    <a:pt x="8702078" y="3383750"/>
                  </a:lnTo>
                  <a:lnTo>
                    <a:pt x="8657044" y="3355848"/>
                  </a:lnTo>
                  <a:lnTo>
                    <a:pt x="8615096" y="3333546"/>
                  </a:lnTo>
                  <a:lnTo>
                    <a:pt x="8581136" y="3318192"/>
                  </a:lnTo>
                  <a:lnTo>
                    <a:pt x="8581136" y="4099801"/>
                  </a:lnTo>
                  <a:lnTo>
                    <a:pt x="8579688" y="4156341"/>
                  </a:lnTo>
                  <a:lnTo>
                    <a:pt x="8575294" y="4211218"/>
                  </a:lnTo>
                  <a:lnTo>
                    <a:pt x="8567890" y="4262920"/>
                  </a:lnTo>
                  <a:lnTo>
                    <a:pt x="8557603" y="4310850"/>
                  </a:lnTo>
                  <a:lnTo>
                    <a:pt x="8544357" y="4355541"/>
                  </a:lnTo>
                  <a:lnTo>
                    <a:pt x="8528177" y="4397006"/>
                  </a:lnTo>
                  <a:lnTo>
                    <a:pt x="8509063" y="4435246"/>
                  </a:lnTo>
                  <a:lnTo>
                    <a:pt x="8487004" y="4470260"/>
                  </a:lnTo>
                  <a:lnTo>
                    <a:pt x="8453514" y="4510163"/>
                  </a:lnTo>
                  <a:lnTo>
                    <a:pt x="8415807" y="4542802"/>
                  </a:lnTo>
                  <a:lnTo>
                    <a:pt x="8373885" y="4568190"/>
                  </a:lnTo>
                  <a:lnTo>
                    <a:pt x="8327745" y="4586325"/>
                  </a:lnTo>
                  <a:lnTo>
                    <a:pt x="8277390" y="4597209"/>
                  </a:lnTo>
                  <a:lnTo>
                    <a:pt x="8222818" y="4600841"/>
                  </a:lnTo>
                  <a:lnTo>
                    <a:pt x="8168246" y="4597209"/>
                  </a:lnTo>
                  <a:lnTo>
                    <a:pt x="8117891" y="4586325"/>
                  </a:lnTo>
                  <a:lnTo>
                    <a:pt x="8071752" y="4568190"/>
                  </a:lnTo>
                  <a:lnTo>
                    <a:pt x="8029829" y="4542802"/>
                  </a:lnTo>
                  <a:lnTo>
                    <a:pt x="7992123" y="4510163"/>
                  </a:lnTo>
                  <a:lnTo>
                    <a:pt x="7958633" y="4470260"/>
                  </a:lnTo>
                  <a:lnTo>
                    <a:pt x="7936573" y="4435246"/>
                  </a:lnTo>
                  <a:lnTo>
                    <a:pt x="7917459" y="4397006"/>
                  </a:lnTo>
                  <a:lnTo>
                    <a:pt x="7901279" y="4355541"/>
                  </a:lnTo>
                  <a:lnTo>
                    <a:pt x="7888033" y="4310850"/>
                  </a:lnTo>
                  <a:lnTo>
                    <a:pt x="7877746" y="4262920"/>
                  </a:lnTo>
                  <a:lnTo>
                    <a:pt x="7870393" y="4211777"/>
                  </a:lnTo>
                  <a:lnTo>
                    <a:pt x="7865973" y="4157408"/>
                  </a:lnTo>
                  <a:lnTo>
                    <a:pt x="7864500" y="4099801"/>
                  </a:lnTo>
                  <a:lnTo>
                    <a:pt x="7865948" y="4043311"/>
                  </a:lnTo>
                  <a:lnTo>
                    <a:pt x="7865973" y="4042257"/>
                  </a:lnTo>
                  <a:lnTo>
                    <a:pt x="7870342" y="3988536"/>
                  </a:lnTo>
                  <a:lnTo>
                    <a:pt x="7877746" y="3937114"/>
                  </a:lnTo>
                  <a:lnTo>
                    <a:pt x="7888033" y="3889527"/>
                  </a:lnTo>
                  <a:lnTo>
                    <a:pt x="7901279" y="3845255"/>
                  </a:lnTo>
                  <a:lnTo>
                    <a:pt x="7917459" y="3804310"/>
                  </a:lnTo>
                  <a:lnTo>
                    <a:pt x="7936573" y="3766680"/>
                  </a:lnTo>
                  <a:lnTo>
                    <a:pt x="7958633" y="3732377"/>
                  </a:lnTo>
                  <a:lnTo>
                    <a:pt x="7992123" y="3691559"/>
                  </a:lnTo>
                  <a:lnTo>
                    <a:pt x="8029829" y="3658158"/>
                  </a:lnTo>
                  <a:lnTo>
                    <a:pt x="8071752" y="3632174"/>
                  </a:lnTo>
                  <a:lnTo>
                    <a:pt x="8117891" y="3613620"/>
                  </a:lnTo>
                  <a:lnTo>
                    <a:pt x="8168246" y="3602482"/>
                  </a:lnTo>
                  <a:lnTo>
                    <a:pt x="8222818" y="3598773"/>
                  </a:lnTo>
                  <a:lnTo>
                    <a:pt x="8277390" y="3602482"/>
                  </a:lnTo>
                  <a:lnTo>
                    <a:pt x="8327745" y="3613620"/>
                  </a:lnTo>
                  <a:lnTo>
                    <a:pt x="8373885" y="3632174"/>
                  </a:lnTo>
                  <a:lnTo>
                    <a:pt x="8415807" y="3658158"/>
                  </a:lnTo>
                  <a:lnTo>
                    <a:pt x="8453514" y="3691559"/>
                  </a:lnTo>
                  <a:lnTo>
                    <a:pt x="8487004" y="3732377"/>
                  </a:lnTo>
                  <a:lnTo>
                    <a:pt x="8509063" y="3766680"/>
                  </a:lnTo>
                  <a:lnTo>
                    <a:pt x="8528177" y="3804310"/>
                  </a:lnTo>
                  <a:lnTo>
                    <a:pt x="8544357" y="3845255"/>
                  </a:lnTo>
                  <a:lnTo>
                    <a:pt x="8557603" y="3889527"/>
                  </a:lnTo>
                  <a:lnTo>
                    <a:pt x="8567890" y="3937114"/>
                  </a:lnTo>
                  <a:lnTo>
                    <a:pt x="8575243" y="3988016"/>
                  </a:lnTo>
                  <a:lnTo>
                    <a:pt x="8579663" y="4042257"/>
                  </a:lnTo>
                  <a:lnTo>
                    <a:pt x="8581136" y="4099801"/>
                  </a:lnTo>
                  <a:lnTo>
                    <a:pt x="8581136" y="3318192"/>
                  </a:lnTo>
                  <a:lnTo>
                    <a:pt x="8526475" y="3296805"/>
                  </a:lnTo>
                  <a:lnTo>
                    <a:pt x="8479803" y="3282365"/>
                  </a:lnTo>
                  <a:lnTo>
                    <a:pt x="8431555" y="3270567"/>
                  </a:lnTo>
                  <a:lnTo>
                    <a:pt x="8381733" y="3261372"/>
                  </a:lnTo>
                  <a:lnTo>
                    <a:pt x="8330336" y="3254819"/>
                  </a:lnTo>
                  <a:lnTo>
                    <a:pt x="8277365" y="3250882"/>
                  </a:lnTo>
                  <a:lnTo>
                    <a:pt x="8222818" y="3249574"/>
                  </a:lnTo>
                  <a:lnTo>
                    <a:pt x="8168272" y="3250882"/>
                  </a:lnTo>
                  <a:lnTo>
                    <a:pt x="8115300" y="3254819"/>
                  </a:lnTo>
                  <a:lnTo>
                    <a:pt x="8063903" y="3261372"/>
                  </a:lnTo>
                  <a:lnTo>
                    <a:pt x="8014081" y="3270567"/>
                  </a:lnTo>
                  <a:lnTo>
                    <a:pt x="7965834" y="3282365"/>
                  </a:lnTo>
                  <a:lnTo>
                    <a:pt x="7919161" y="3296805"/>
                  </a:lnTo>
                  <a:lnTo>
                    <a:pt x="7874063" y="3313861"/>
                  </a:lnTo>
                  <a:lnTo>
                    <a:pt x="7830540" y="3333546"/>
                  </a:lnTo>
                  <a:lnTo>
                    <a:pt x="7788592" y="3355848"/>
                  </a:lnTo>
                  <a:lnTo>
                    <a:pt x="7743558" y="3383750"/>
                  </a:lnTo>
                  <a:lnTo>
                    <a:pt x="7701102" y="3414306"/>
                  </a:lnTo>
                  <a:lnTo>
                    <a:pt x="7661199" y="3447516"/>
                  </a:lnTo>
                  <a:lnTo>
                    <a:pt x="7623861" y="3483381"/>
                  </a:lnTo>
                  <a:lnTo>
                    <a:pt x="7589075" y="3521913"/>
                  </a:lnTo>
                  <a:lnTo>
                    <a:pt x="7556868" y="3563099"/>
                  </a:lnTo>
                  <a:lnTo>
                    <a:pt x="7527214" y="3606939"/>
                  </a:lnTo>
                  <a:lnTo>
                    <a:pt x="7500112" y="3653434"/>
                  </a:lnTo>
                  <a:lnTo>
                    <a:pt x="7478446" y="3696131"/>
                  </a:lnTo>
                  <a:lnTo>
                    <a:pt x="7459332" y="3740556"/>
                  </a:lnTo>
                  <a:lnTo>
                    <a:pt x="7442759" y="3786708"/>
                  </a:lnTo>
                  <a:lnTo>
                    <a:pt x="7428738" y="3834574"/>
                  </a:lnTo>
                  <a:lnTo>
                    <a:pt x="7417270" y="3884168"/>
                  </a:lnTo>
                  <a:lnTo>
                    <a:pt x="7408342" y="3935488"/>
                  </a:lnTo>
                  <a:lnTo>
                    <a:pt x="7402030" y="3988016"/>
                  </a:lnTo>
                  <a:lnTo>
                    <a:pt x="7398220" y="4042257"/>
                  </a:lnTo>
                  <a:lnTo>
                    <a:pt x="7398144" y="4043311"/>
                  </a:lnTo>
                  <a:lnTo>
                    <a:pt x="7396874" y="4099801"/>
                  </a:lnTo>
                  <a:lnTo>
                    <a:pt x="7398144" y="4156341"/>
                  </a:lnTo>
                  <a:lnTo>
                    <a:pt x="7401979" y="4211218"/>
                  </a:lnTo>
                  <a:lnTo>
                    <a:pt x="7408342" y="4264457"/>
                  </a:lnTo>
                  <a:lnTo>
                    <a:pt x="7417270" y="4316044"/>
                  </a:lnTo>
                  <a:lnTo>
                    <a:pt x="7428738" y="4365968"/>
                  </a:lnTo>
                  <a:lnTo>
                    <a:pt x="7442759" y="4414253"/>
                  </a:lnTo>
                  <a:lnTo>
                    <a:pt x="7459332" y="4460887"/>
                  </a:lnTo>
                  <a:lnTo>
                    <a:pt x="7478446" y="4505884"/>
                  </a:lnTo>
                  <a:lnTo>
                    <a:pt x="7500112" y="4549216"/>
                  </a:lnTo>
                  <a:lnTo>
                    <a:pt x="7527214" y="4595711"/>
                  </a:lnTo>
                  <a:lnTo>
                    <a:pt x="7556868" y="4639551"/>
                  </a:lnTo>
                  <a:lnTo>
                    <a:pt x="7589075" y="4680737"/>
                  </a:lnTo>
                  <a:lnTo>
                    <a:pt x="7623861" y="4719269"/>
                  </a:lnTo>
                  <a:lnTo>
                    <a:pt x="7661199" y="4755134"/>
                  </a:lnTo>
                  <a:lnTo>
                    <a:pt x="7701102" y="4788344"/>
                  </a:lnTo>
                  <a:lnTo>
                    <a:pt x="7743558" y="4818900"/>
                  </a:lnTo>
                  <a:lnTo>
                    <a:pt x="7788592" y="4846802"/>
                  </a:lnTo>
                  <a:lnTo>
                    <a:pt x="7830540" y="4868469"/>
                  </a:lnTo>
                  <a:lnTo>
                    <a:pt x="7874063" y="4887582"/>
                  </a:lnTo>
                  <a:lnTo>
                    <a:pt x="7919161" y="4904156"/>
                  </a:lnTo>
                  <a:lnTo>
                    <a:pt x="7965834" y="4918176"/>
                  </a:lnTo>
                  <a:lnTo>
                    <a:pt x="8014081" y="4929644"/>
                  </a:lnTo>
                  <a:lnTo>
                    <a:pt x="8063903" y="4938573"/>
                  </a:lnTo>
                  <a:lnTo>
                    <a:pt x="8115300" y="4944948"/>
                  </a:lnTo>
                  <a:lnTo>
                    <a:pt x="8168272" y="4948771"/>
                  </a:lnTo>
                  <a:lnTo>
                    <a:pt x="8222818" y="4950041"/>
                  </a:lnTo>
                  <a:lnTo>
                    <a:pt x="8277365" y="4948771"/>
                  </a:lnTo>
                  <a:lnTo>
                    <a:pt x="8330336" y="4944948"/>
                  </a:lnTo>
                  <a:lnTo>
                    <a:pt x="8381733" y="4938573"/>
                  </a:lnTo>
                  <a:lnTo>
                    <a:pt x="8431555" y="4929644"/>
                  </a:lnTo>
                  <a:lnTo>
                    <a:pt x="8479803" y="4918176"/>
                  </a:lnTo>
                  <a:lnTo>
                    <a:pt x="8526475" y="4904156"/>
                  </a:lnTo>
                  <a:lnTo>
                    <a:pt x="8571573" y="4887582"/>
                  </a:lnTo>
                  <a:lnTo>
                    <a:pt x="8615096" y="4868469"/>
                  </a:lnTo>
                  <a:lnTo>
                    <a:pt x="8657044" y="4846802"/>
                  </a:lnTo>
                  <a:lnTo>
                    <a:pt x="8702078" y="4818900"/>
                  </a:lnTo>
                  <a:lnTo>
                    <a:pt x="8744534" y="4788344"/>
                  </a:lnTo>
                  <a:lnTo>
                    <a:pt x="8784438" y="4755134"/>
                  </a:lnTo>
                  <a:lnTo>
                    <a:pt x="8821776" y="4719269"/>
                  </a:lnTo>
                  <a:lnTo>
                    <a:pt x="8856561" y="4680737"/>
                  </a:lnTo>
                  <a:lnTo>
                    <a:pt x="8888768" y="4639551"/>
                  </a:lnTo>
                  <a:lnTo>
                    <a:pt x="8914955" y="4600841"/>
                  </a:lnTo>
                  <a:lnTo>
                    <a:pt x="8945524" y="4549216"/>
                  </a:lnTo>
                  <a:lnTo>
                    <a:pt x="8967191" y="4505884"/>
                  </a:lnTo>
                  <a:lnTo>
                    <a:pt x="8986304" y="4460887"/>
                  </a:lnTo>
                  <a:lnTo>
                    <a:pt x="9002878" y="4414253"/>
                  </a:lnTo>
                  <a:lnTo>
                    <a:pt x="9016898" y="4365968"/>
                  </a:lnTo>
                  <a:lnTo>
                    <a:pt x="9028366" y="4316044"/>
                  </a:lnTo>
                  <a:lnTo>
                    <a:pt x="9037295" y="4264457"/>
                  </a:lnTo>
                  <a:lnTo>
                    <a:pt x="9043594" y="4211777"/>
                  </a:lnTo>
                  <a:lnTo>
                    <a:pt x="9043670" y="4211218"/>
                  </a:lnTo>
                  <a:lnTo>
                    <a:pt x="9047416" y="4157408"/>
                  </a:lnTo>
                  <a:lnTo>
                    <a:pt x="9047493" y="4156341"/>
                  </a:lnTo>
                  <a:lnTo>
                    <a:pt x="9048763" y="4099801"/>
                  </a:lnTo>
                  <a:close/>
                </a:path>
                <a:path w="12145644" h="4950459">
                  <a:moveTo>
                    <a:pt x="10777779" y="3286010"/>
                  </a:moveTo>
                  <a:lnTo>
                    <a:pt x="10322293" y="3286010"/>
                  </a:lnTo>
                  <a:lnTo>
                    <a:pt x="10322293" y="4206087"/>
                  </a:lnTo>
                  <a:lnTo>
                    <a:pt x="10320096" y="4267238"/>
                  </a:lnTo>
                  <a:lnTo>
                    <a:pt x="10313518" y="4323156"/>
                  </a:lnTo>
                  <a:lnTo>
                    <a:pt x="10302557" y="4373854"/>
                  </a:lnTo>
                  <a:lnTo>
                    <a:pt x="10287203" y="4419320"/>
                  </a:lnTo>
                  <a:lnTo>
                    <a:pt x="10267467" y="4459554"/>
                  </a:lnTo>
                  <a:lnTo>
                    <a:pt x="10243337" y="4494555"/>
                  </a:lnTo>
                  <a:lnTo>
                    <a:pt x="10210419" y="4528451"/>
                  </a:lnTo>
                  <a:lnTo>
                    <a:pt x="10172408" y="4554804"/>
                  </a:lnTo>
                  <a:lnTo>
                    <a:pt x="10129291" y="4573625"/>
                  </a:lnTo>
                  <a:lnTo>
                    <a:pt x="10081069" y="4584928"/>
                  </a:lnTo>
                  <a:lnTo>
                    <a:pt x="10027742" y="4588688"/>
                  </a:lnTo>
                  <a:lnTo>
                    <a:pt x="9969665" y="4583379"/>
                  </a:lnTo>
                  <a:lnTo>
                    <a:pt x="9919945" y="4567440"/>
                  </a:lnTo>
                  <a:lnTo>
                    <a:pt x="9878568" y="4540859"/>
                  </a:lnTo>
                  <a:lnTo>
                    <a:pt x="9845548" y="4503661"/>
                  </a:lnTo>
                  <a:lnTo>
                    <a:pt x="9813493" y="4433824"/>
                  </a:lnTo>
                  <a:lnTo>
                    <a:pt x="9802304" y="4390644"/>
                  </a:lnTo>
                  <a:lnTo>
                    <a:pt x="9794265" y="4341723"/>
                  </a:lnTo>
                  <a:lnTo>
                    <a:pt x="9789452" y="4287317"/>
                  </a:lnTo>
                  <a:lnTo>
                    <a:pt x="9787852" y="4227334"/>
                  </a:lnTo>
                  <a:lnTo>
                    <a:pt x="9787852" y="3286010"/>
                  </a:lnTo>
                  <a:lnTo>
                    <a:pt x="9332366" y="3286010"/>
                  </a:lnTo>
                  <a:lnTo>
                    <a:pt x="9332366" y="4333621"/>
                  </a:lnTo>
                  <a:lnTo>
                    <a:pt x="9333763" y="4390644"/>
                  </a:lnTo>
                  <a:lnTo>
                    <a:pt x="9337954" y="4445127"/>
                  </a:lnTo>
                  <a:lnTo>
                    <a:pt x="9344939" y="4497044"/>
                  </a:lnTo>
                  <a:lnTo>
                    <a:pt x="9354718" y="4546422"/>
                  </a:lnTo>
                  <a:lnTo>
                    <a:pt x="9367291" y="4593247"/>
                  </a:lnTo>
                  <a:lnTo>
                    <a:pt x="9382658" y="4637519"/>
                  </a:lnTo>
                  <a:lnTo>
                    <a:pt x="9400819" y="4679239"/>
                  </a:lnTo>
                  <a:lnTo>
                    <a:pt x="9421774" y="4718418"/>
                  </a:lnTo>
                  <a:lnTo>
                    <a:pt x="9445511" y="4755032"/>
                  </a:lnTo>
                  <a:lnTo>
                    <a:pt x="9472054" y="4789106"/>
                  </a:lnTo>
                  <a:lnTo>
                    <a:pt x="9505124" y="4822876"/>
                  </a:lnTo>
                  <a:lnTo>
                    <a:pt x="9540888" y="4852682"/>
                  </a:lnTo>
                  <a:lnTo>
                    <a:pt x="9579343" y="4878514"/>
                  </a:lnTo>
                  <a:lnTo>
                    <a:pt x="9620504" y="4900371"/>
                  </a:lnTo>
                  <a:lnTo>
                    <a:pt x="9664370" y="4918253"/>
                  </a:lnTo>
                  <a:lnTo>
                    <a:pt x="9710928" y="4932159"/>
                  </a:lnTo>
                  <a:lnTo>
                    <a:pt x="9760191" y="4942090"/>
                  </a:lnTo>
                  <a:lnTo>
                    <a:pt x="9812515" y="4948098"/>
                  </a:lnTo>
                  <a:lnTo>
                    <a:pt x="9813290" y="4948098"/>
                  </a:lnTo>
                  <a:lnTo>
                    <a:pt x="9866808" y="4950041"/>
                  </a:lnTo>
                  <a:lnTo>
                    <a:pt x="9923031" y="4948098"/>
                  </a:lnTo>
                  <a:lnTo>
                    <a:pt x="9976307" y="4942256"/>
                  </a:lnTo>
                  <a:lnTo>
                    <a:pt x="10026650" y="4932527"/>
                  </a:lnTo>
                  <a:lnTo>
                    <a:pt x="10074046" y="4918913"/>
                  </a:lnTo>
                  <a:lnTo>
                    <a:pt x="10118509" y="4901412"/>
                  </a:lnTo>
                  <a:lnTo>
                    <a:pt x="10160025" y="4880013"/>
                  </a:lnTo>
                  <a:lnTo>
                    <a:pt x="10198595" y="4854727"/>
                  </a:lnTo>
                  <a:lnTo>
                    <a:pt x="10234231" y="4825543"/>
                  </a:lnTo>
                  <a:lnTo>
                    <a:pt x="10266820" y="4792561"/>
                  </a:lnTo>
                  <a:lnTo>
                    <a:pt x="10296284" y="4755896"/>
                  </a:lnTo>
                  <a:lnTo>
                    <a:pt x="10322623" y="4715510"/>
                  </a:lnTo>
                  <a:lnTo>
                    <a:pt x="10345826" y="4671441"/>
                  </a:lnTo>
                  <a:lnTo>
                    <a:pt x="10354907" y="4649800"/>
                  </a:lnTo>
                  <a:lnTo>
                    <a:pt x="10361765" y="4913604"/>
                  </a:lnTo>
                  <a:lnTo>
                    <a:pt x="10777779" y="4913604"/>
                  </a:lnTo>
                  <a:lnTo>
                    <a:pt x="10777779" y="4445978"/>
                  </a:lnTo>
                  <a:lnTo>
                    <a:pt x="10777779" y="3286010"/>
                  </a:lnTo>
                  <a:close/>
                </a:path>
                <a:path w="12145644" h="4950459">
                  <a:moveTo>
                    <a:pt x="12145505" y="3112922"/>
                  </a:moveTo>
                  <a:lnTo>
                    <a:pt x="11835778" y="3115957"/>
                  </a:lnTo>
                  <a:lnTo>
                    <a:pt x="11918772" y="2991459"/>
                  </a:lnTo>
                  <a:lnTo>
                    <a:pt x="12011901" y="2851785"/>
                  </a:lnTo>
                  <a:lnTo>
                    <a:pt x="11775046" y="2718168"/>
                  </a:lnTo>
                  <a:lnTo>
                    <a:pt x="11617147" y="2991459"/>
                  </a:lnTo>
                  <a:lnTo>
                    <a:pt x="11462283" y="2718168"/>
                  </a:lnTo>
                  <a:lnTo>
                    <a:pt x="11225428" y="2851785"/>
                  </a:lnTo>
                  <a:lnTo>
                    <a:pt x="11398517" y="3115957"/>
                  </a:lnTo>
                  <a:lnTo>
                    <a:pt x="11088776" y="3112922"/>
                  </a:lnTo>
                  <a:lnTo>
                    <a:pt x="11088776" y="3416579"/>
                  </a:lnTo>
                  <a:lnTo>
                    <a:pt x="11398517" y="3410508"/>
                  </a:lnTo>
                  <a:lnTo>
                    <a:pt x="11225428" y="3674681"/>
                  </a:lnTo>
                  <a:lnTo>
                    <a:pt x="11462283" y="3811333"/>
                  </a:lnTo>
                  <a:lnTo>
                    <a:pt x="11617147" y="3535007"/>
                  </a:lnTo>
                  <a:lnTo>
                    <a:pt x="11775046" y="3811333"/>
                  </a:lnTo>
                  <a:lnTo>
                    <a:pt x="12011901" y="3674681"/>
                  </a:lnTo>
                  <a:lnTo>
                    <a:pt x="11918772" y="3535007"/>
                  </a:lnTo>
                  <a:lnTo>
                    <a:pt x="11835778" y="3410508"/>
                  </a:lnTo>
                  <a:lnTo>
                    <a:pt x="12145505" y="3416579"/>
                  </a:lnTo>
                  <a:lnTo>
                    <a:pt x="12145505" y="3410508"/>
                  </a:lnTo>
                  <a:lnTo>
                    <a:pt x="12145505" y="3115957"/>
                  </a:lnTo>
                  <a:lnTo>
                    <a:pt x="12145505" y="31129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4088" y="6593537"/>
              <a:ext cx="2110256" cy="72940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0318" y="7547017"/>
              <a:ext cx="2382821" cy="23412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0790" y="7930083"/>
              <a:ext cx="1926370" cy="2020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2025-07-31T11:38:24Z</dcterms:created>
  <dcterms:modified xsi:type="dcterms:W3CDTF">2025-07-31T11:38:24Z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2025-07-31T00:00:00Z</vt:filetime>
  </property>
  <property fmtid="{D5CDD505-2E9C-101B-9397-08002B2CF9AE}" pid="3" name="Creator">
    <vt:lpwstr>pdf-lib (https://github.com/Hopding/pdf-lib)</vt:lpwstr>
  </property>
  <property fmtid="{D5CDD505-2E9C-101B-9397-08002B2CF9AE}" pid="4" name="LastSaved">
    <vt:filetime>2025-07-31T00:00:00Z</vt:filetime>
  </property>
  <property fmtid="{D5CDD505-2E9C-101B-9397-08002B2CF9AE}" pid="5" name="Producer">
    <vt:lpwstr>pdf-lib (https://github.com/Hopding/pdf-lib)</vt:lpwstr>
  </property>
</Properties>
</file>